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308" r:id="rId3"/>
    <p:sldId id="309" r:id="rId4"/>
    <p:sldId id="260" r:id="rId5"/>
    <p:sldId id="310" r:id="rId6"/>
    <p:sldId id="311" r:id="rId7"/>
    <p:sldId id="267" r:id="rId8"/>
  </p:sldIdLst>
  <p:sldSz cx="12192000" cy="6858000"/>
  <p:notesSz cx="6858000" cy="9144000"/>
  <p:embeddedFontLst>
    <p:embeddedFont>
      <p:font typeface="Source Han Sans"/>
      <p:regular r:id="rId9"/>
    </p:embeddedFont>
    <p:embeddedFont>
      <p:font typeface="Source Han Sans CN Bold"/>
      <p:regular r:id="rId10"/>
    </p:embeddedFont>
    <p:embeddedFont>
      <p:font typeface="OPPOSans H"/>
      <p:regular r:id="rId11"/>
    </p:embeddedFont>
    <p:embeddedFont>
      <p:font typeface="Quicksand Light"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mailto:info@sciinovgroup.com" TargetMode="External"/><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1"/>
          <p:cNvSpPr txBox="1"/>
          <p:nvPr/>
        </p:nvSpPr>
        <p:spPr>
          <a:xfrm>
            <a:off x="-20631" y="-2124"/>
            <a:ext cx="4207154" cy="6858000"/>
          </a:xfrm>
          <a:prstGeom prst="rect">
            <a:avLst/>
          </a:prstGeom>
          <a:gradFill>
            <a:gsLst>
              <a:gs pos="0">
                <a:schemeClr val="accent1"/>
              </a:gs>
              <a:gs pos="100000">
                <a:schemeClr val="accent1">
                  <a:alpha val="62000"/>
                </a:schemeClr>
              </a:gs>
            </a:gsLst>
            <a:lin ang="0" scaled="0"/>
          </a:gradFill>
          <a:ln w="9525" cap="sq">
            <a:noFill/>
            <a:miter/>
          </a:ln>
        </p:spPr>
        <p:txBody>
          <a:bodyPr vert="horz" wrap="square" lIns="91440" tIns="45720" rIns="91440" bIns="45720" rtlCol="0" anchor="ctr"/>
          <a:lstStyle/>
          <a:p>
            <a:pPr algn="ctr"/>
            <a:endParaRPr kumimoji="1" lang="zh-CN" altLang="en-US"/>
          </a:p>
        </p:txBody>
      </p:sp>
      <p:sp>
        <p:nvSpPr>
          <p:cNvPr id="3" name="标题 1"/>
          <p:cNvSpPr txBox="1"/>
          <p:nvPr/>
        </p:nvSpPr>
        <p:spPr>
          <a:xfrm>
            <a:off x="1106312" y="723900"/>
            <a:ext cx="9979376" cy="5410200"/>
          </a:xfrm>
          <a:prstGeom prst="rect">
            <a:avLst/>
          </a:prstGeom>
          <a:solidFill>
            <a:schemeClr val="bg1"/>
          </a:solidFill>
          <a:ln w="9525" cap="sq">
            <a:noFill/>
            <a:miter/>
          </a:ln>
          <a:effectLst>
            <a:outerShdw blurRad="330200" dist="38100" dir="2700000" algn="tl" rotWithShape="0">
              <a:srgbClr val="2A644E">
                <a:alpha val="23000"/>
              </a:srgbClr>
            </a:outerShdw>
          </a:effectLst>
        </p:spPr>
        <p:txBody>
          <a:bodyPr vert="horz" wrap="square" lIns="91440" tIns="45720" rIns="91440" bIns="45720" rtlCol="0" anchor="ctr"/>
          <a:lstStyle/>
          <a:p>
            <a:pPr algn="ctr"/>
            <a:endParaRPr kumimoji="1" lang="zh-CN" altLang="en-US"/>
          </a:p>
        </p:txBody>
      </p:sp>
      <p:cxnSp>
        <p:nvCxnSpPr>
          <p:cNvPr id="5" name="标题 1"/>
          <p:cNvCxnSpPr/>
          <p:nvPr/>
        </p:nvCxnSpPr>
        <p:spPr>
          <a:xfrm>
            <a:off x="1284259" y="5616729"/>
            <a:ext cx="3087328" cy="0"/>
          </a:xfrm>
          <a:prstGeom prst="line">
            <a:avLst/>
          </a:prstGeom>
          <a:noFill/>
          <a:ln w="47625" cap="sq">
            <a:solidFill>
              <a:srgbClr val="2A644E">
                <a:alpha val="100000"/>
              </a:srgbClr>
            </a:solidFill>
            <a:miter/>
          </a:ln>
        </p:spPr>
      </p:cxnSp>
      <p:cxnSp>
        <p:nvCxnSpPr>
          <p:cNvPr id="6" name="标题 1"/>
          <p:cNvCxnSpPr/>
          <p:nvPr/>
        </p:nvCxnSpPr>
        <p:spPr>
          <a:xfrm>
            <a:off x="4611917" y="4214063"/>
            <a:ext cx="3316741" cy="0"/>
          </a:xfrm>
          <a:prstGeom prst="line">
            <a:avLst/>
          </a:prstGeom>
          <a:noFill/>
          <a:ln w="44450" cap="sq">
            <a:gradFill>
              <a:gsLst>
                <a:gs pos="0">
                  <a:schemeClr val="accent1"/>
                </a:gs>
                <a:gs pos="100000">
                  <a:schemeClr val="accent1">
                    <a:lumMod val="60000"/>
                    <a:lumOff val="40000"/>
                  </a:schemeClr>
                </a:gs>
              </a:gsLst>
              <a:lin ang="0" scaled="0"/>
            </a:gradFill>
            <a:miter/>
          </a:ln>
        </p:spPr>
      </p:cxnSp>
      <p:cxnSp>
        <p:nvCxnSpPr>
          <p:cNvPr id="7" name="标题 1"/>
          <p:cNvCxnSpPr/>
          <p:nvPr/>
        </p:nvCxnSpPr>
        <p:spPr>
          <a:xfrm>
            <a:off x="8035837" y="4214063"/>
            <a:ext cx="82003" cy="0"/>
          </a:xfrm>
          <a:prstGeom prst="line">
            <a:avLst/>
          </a:prstGeom>
          <a:noFill/>
          <a:ln w="44450" cap="sq">
            <a:gradFill>
              <a:gsLst>
                <a:gs pos="0">
                  <a:schemeClr val="accent1"/>
                </a:gs>
                <a:gs pos="100000">
                  <a:schemeClr val="accent1">
                    <a:lumMod val="60000"/>
                    <a:lumOff val="40000"/>
                  </a:schemeClr>
                </a:gs>
              </a:gsLst>
              <a:lin ang="2700000" scaled="0"/>
            </a:gradFill>
            <a:miter/>
          </a:ln>
        </p:spPr>
      </p:cxnSp>
      <p:cxnSp>
        <p:nvCxnSpPr>
          <p:cNvPr id="8" name="标题 1"/>
          <p:cNvCxnSpPr/>
          <p:nvPr/>
        </p:nvCxnSpPr>
        <p:spPr>
          <a:xfrm>
            <a:off x="8211097" y="4214063"/>
            <a:ext cx="82003" cy="0"/>
          </a:xfrm>
          <a:prstGeom prst="line">
            <a:avLst/>
          </a:prstGeom>
          <a:noFill/>
          <a:ln w="44450" cap="sq">
            <a:gradFill>
              <a:gsLst>
                <a:gs pos="0">
                  <a:schemeClr val="accent1"/>
                </a:gs>
                <a:gs pos="100000">
                  <a:schemeClr val="accent1">
                    <a:lumMod val="60000"/>
                    <a:lumOff val="40000"/>
                  </a:schemeClr>
                </a:gs>
              </a:gsLst>
              <a:lin ang="2700000" scaled="0"/>
            </a:gradFill>
            <a:miter/>
          </a:ln>
        </p:spPr>
      </p:cxnSp>
      <p:cxnSp>
        <p:nvCxnSpPr>
          <p:cNvPr id="9" name="标题 1"/>
          <p:cNvCxnSpPr/>
          <p:nvPr/>
        </p:nvCxnSpPr>
        <p:spPr>
          <a:xfrm>
            <a:off x="8386357" y="4214063"/>
            <a:ext cx="82003" cy="0"/>
          </a:xfrm>
          <a:prstGeom prst="line">
            <a:avLst/>
          </a:prstGeom>
          <a:noFill/>
          <a:ln w="44450" cap="sq">
            <a:gradFill>
              <a:gsLst>
                <a:gs pos="0">
                  <a:schemeClr val="accent1"/>
                </a:gs>
                <a:gs pos="100000">
                  <a:schemeClr val="accent1">
                    <a:lumMod val="60000"/>
                    <a:lumOff val="40000"/>
                  </a:schemeClr>
                </a:gs>
              </a:gsLst>
              <a:lin ang="2700000" scaled="0"/>
            </a:gradFill>
            <a:miter/>
          </a:ln>
        </p:spPr>
      </p:cxnSp>
      <p:cxnSp>
        <p:nvCxnSpPr>
          <p:cNvPr id="10" name="标题 1"/>
          <p:cNvCxnSpPr/>
          <p:nvPr/>
        </p:nvCxnSpPr>
        <p:spPr>
          <a:xfrm>
            <a:off x="8561617" y="4214063"/>
            <a:ext cx="82003" cy="0"/>
          </a:xfrm>
          <a:prstGeom prst="line">
            <a:avLst/>
          </a:prstGeom>
          <a:noFill/>
          <a:ln w="44450" cap="sq">
            <a:gradFill>
              <a:gsLst>
                <a:gs pos="0">
                  <a:schemeClr val="accent1"/>
                </a:gs>
                <a:gs pos="100000">
                  <a:schemeClr val="accent1">
                    <a:lumMod val="60000"/>
                    <a:lumOff val="40000"/>
                  </a:schemeClr>
                </a:gs>
              </a:gsLst>
              <a:lin ang="2700000" scaled="0"/>
            </a:gradFill>
            <a:miter/>
          </a:ln>
        </p:spPr>
      </p:cxnSp>
      <p:cxnSp>
        <p:nvCxnSpPr>
          <p:cNvPr id="11" name="标题 1"/>
          <p:cNvCxnSpPr/>
          <p:nvPr/>
        </p:nvCxnSpPr>
        <p:spPr>
          <a:xfrm>
            <a:off x="8736877" y="4214063"/>
            <a:ext cx="82003" cy="0"/>
          </a:xfrm>
          <a:prstGeom prst="line">
            <a:avLst/>
          </a:prstGeom>
          <a:noFill/>
          <a:ln w="44450" cap="sq">
            <a:gradFill>
              <a:gsLst>
                <a:gs pos="0">
                  <a:schemeClr val="accent1"/>
                </a:gs>
                <a:gs pos="100000">
                  <a:schemeClr val="accent1">
                    <a:lumMod val="60000"/>
                    <a:lumOff val="40000"/>
                  </a:schemeClr>
                </a:gs>
              </a:gsLst>
              <a:lin ang="2700000" scaled="0"/>
            </a:gradFill>
            <a:miter/>
          </a:ln>
        </p:spPr>
      </p:cxnSp>
      <p:cxnSp>
        <p:nvCxnSpPr>
          <p:cNvPr id="12" name="标题 1"/>
          <p:cNvCxnSpPr/>
          <p:nvPr/>
        </p:nvCxnSpPr>
        <p:spPr>
          <a:xfrm>
            <a:off x="8912137" y="4214063"/>
            <a:ext cx="82003" cy="0"/>
          </a:xfrm>
          <a:prstGeom prst="line">
            <a:avLst/>
          </a:prstGeom>
          <a:noFill/>
          <a:ln w="44450" cap="sq">
            <a:gradFill>
              <a:gsLst>
                <a:gs pos="0">
                  <a:schemeClr val="accent1"/>
                </a:gs>
                <a:gs pos="100000">
                  <a:schemeClr val="accent1">
                    <a:lumMod val="60000"/>
                    <a:lumOff val="40000"/>
                  </a:schemeClr>
                </a:gs>
              </a:gsLst>
              <a:lin ang="2700000" scaled="0"/>
            </a:gradFill>
            <a:miter/>
          </a:ln>
        </p:spPr>
      </p:cxnSp>
      <p:sp>
        <p:nvSpPr>
          <p:cNvPr id="13" name="标题 1"/>
          <p:cNvSpPr txBox="1"/>
          <p:nvPr/>
        </p:nvSpPr>
        <p:spPr>
          <a:xfrm>
            <a:off x="9245727" y="5185867"/>
            <a:ext cx="1819470" cy="864870"/>
          </a:xfrm>
          <a:custGeom>
            <a:avLst/>
            <a:gdLst>
              <a:gd name="connsiteX0" fmla="*/ 1750890 w 1819470"/>
              <a:gd name="connsiteY0" fmla="*/ 727710 h 864870"/>
              <a:gd name="connsiteX1" fmla="*/ 1819470 w 1819470"/>
              <a:gd name="connsiteY1" fmla="*/ 796290 h 864870"/>
              <a:gd name="connsiteX2" fmla="*/ 1750890 w 1819470"/>
              <a:gd name="connsiteY2" fmla="*/ 864870 h 864870"/>
              <a:gd name="connsiteX3" fmla="*/ 1682310 w 1819470"/>
              <a:gd name="connsiteY3" fmla="*/ 796290 h 864870"/>
              <a:gd name="connsiteX4" fmla="*/ 1750890 w 1819470"/>
              <a:gd name="connsiteY4" fmla="*/ 727710 h 864870"/>
              <a:gd name="connsiteX5" fmla="*/ 1510560 w 1819470"/>
              <a:gd name="connsiteY5" fmla="*/ 727710 h 864870"/>
              <a:gd name="connsiteX6" fmla="*/ 1579140 w 1819470"/>
              <a:gd name="connsiteY6" fmla="*/ 796290 h 864870"/>
              <a:gd name="connsiteX7" fmla="*/ 1510560 w 1819470"/>
              <a:gd name="connsiteY7" fmla="*/ 864870 h 864870"/>
              <a:gd name="connsiteX8" fmla="*/ 1441980 w 1819470"/>
              <a:gd name="connsiteY8" fmla="*/ 796290 h 864870"/>
              <a:gd name="connsiteX9" fmla="*/ 1510560 w 1819470"/>
              <a:gd name="connsiteY9" fmla="*/ 727710 h 864870"/>
              <a:gd name="connsiteX10" fmla="*/ 1270230 w 1819470"/>
              <a:gd name="connsiteY10" fmla="*/ 727710 h 864870"/>
              <a:gd name="connsiteX11" fmla="*/ 1338810 w 1819470"/>
              <a:gd name="connsiteY11" fmla="*/ 796290 h 864870"/>
              <a:gd name="connsiteX12" fmla="*/ 1270230 w 1819470"/>
              <a:gd name="connsiteY12" fmla="*/ 864870 h 864870"/>
              <a:gd name="connsiteX13" fmla="*/ 1201650 w 1819470"/>
              <a:gd name="connsiteY13" fmla="*/ 796290 h 864870"/>
              <a:gd name="connsiteX14" fmla="*/ 1270230 w 1819470"/>
              <a:gd name="connsiteY14" fmla="*/ 727710 h 864870"/>
              <a:gd name="connsiteX15" fmla="*/ 1029900 w 1819470"/>
              <a:gd name="connsiteY15" fmla="*/ 727710 h 864870"/>
              <a:gd name="connsiteX16" fmla="*/ 1098480 w 1819470"/>
              <a:gd name="connsiteY16" fmla="*/ 796290 h 864870"/>
              <a:gd name="connsiteX17" fmla="*/ 1029900 w 1819470"/>
              <a:gd name="connsiteY17" fmla="*/ 864870 h 864870"/>
              <a:gd name="connsiteX18" fmla="*/ 961320 w 1819470"/>
              <a:gd name="connsiteY18" fmla="*/ 796290 h 864870"/>
              <a:gd name="connsiteX19" fmla="*/ 1029900 w 1819470"/>
              <a:gd name="connsiteY19" fmla="*/ 727710 h 864870"/>
              <a:gd name="connsiteX20" fmla="*/ 789570 w 1819470"/>
              <a:gd name="connsiteY20" fmla="*/ 727710 h 864870"/>
              <a:gd name="connsiteX21" fmla="*/ 858150 w 1819470"/>
              <a:gd name="connsiteY21" fmla="*/ 796290 h 864870"/>
              <a:gd name="connsiteX22" fmla="*/ 789570 w 1819470"/>
              <a:gd name="connsiteY22" fmla="*/ 864870 h 864870"/>
              <a:gd name="connsiteX23" fmla="*/ 720990 w 1819470"/>
              <a:gd name="connsiteY23" fmla="*/ 796290 h 864870"/>
              <a:gd name="connsiteX24" fmla="*/ 789570 w 1819470"/>
              <a:gd name="connsiteY24" fmla="*/ 727710 h 864870"/>
              <a:gd name="connsiteX25" fmla="*/ 549240 w 1819470"/>
              <a:gd name="connsiteY25" fmla="*/ 727710 h 864870"/>
              <a:gd name="connsiteX26" fmla="*/ 617820 w 1819470"/>
              <a:gd name="connsiteY26" fmla="*/ 796290 h 864870"/>
              <a:gd name="connsiteX27" fmla="*/ 549240 w 1819470"/>
              <a:gd name="connsiteY27" fmla="*/ 864870 h 864870"/>
              <a:gd name="connsiteX28" fmla="*/ 480660 w 1819470"/>
              <a:gd name="connsiteY28" fmla="*/ 796290 h 864870"/>
              <a:gd name="connsiteX29" fmla="*/ 549240 w 1819470"/>
              <a:gd name="connsiteY29" fmla="*/ 727710 h 864870"/>
              <a:gd name="connsiteX30" fmla="*/ 308910 w 1819470"/>
              <a:gd name="connsiteY30" fmla="*/ 727710 h 864870"/>
              <a:gd name="connsiteX31" fmla="*/ 377490 w 1819470"/>
              <a:gd name="connsiteY31" fmla="*/ 796290 h 864870"/>
              <a:gd name="connsiteX32" fmla="*/ 308910 w 1819470"/>
              <a:gd name="connsiteY32" fmla="*/ 864870 h 864870"/>
              <a:gd name="connsiteX33" fmla="*/ 240330 w 1819470"/>
              <a:gd name="connsiteY33" fmla="*/ 796290 h 864870"/>
              <a:gd name="connsiteX34" fmla="*/ 308910 w 1819470"/>
              <a:gd name="connsiteY34" fmla="*/ 727710 h 864870"/>
              <a:gd name="connsiteX35" fmla="*/ 68580 w 1819470"/>
              <a:gd name="connsiteY35" fmla="*/ 727710 h 864870"/>
              <a:gd name="connsiteX36" fmla="*/ 137160 w 1819470"/>
              <a:gd name="connsiteY36" fmla="*/ 796290 h 864870"/>
              <a:gd name="connsiteX37" fmla="*/ 68580 w 1819470"/>
              <a:gd name="connsiteY37" fmla="*/ 864870 h 864870"/>
              <a:gd name="connsiteX38" fmla="*/ 0 w 1819470"/>
              <a:gd name="connsiteY38" fmla="*/ 796290 h 864870"/>
              <a:gd name="connsiteX39" fmla="*/ 68580 w 1819470"/>
              <a:gd name="connsiteY39" fmla="*/ 727710 h 864870"/>
              <a:gd name="connsiteX40" fmla="*/ 1750890 w 1819470"/>
              <a:gd name="connsiteY40" fmla="*/ 485140 h 864870"/>
              <a:gd name="connsiteX41" fmla="*/ 1819470 w 1819470"/>
              <a:gd name="connsiteY41" fmla="*/ 553720 h 864870"/>
              <a:gd name="connsiteX42" fmla="*/ 1750890 w 1819470"/>
              <a:gd name="connsiteY42" fmla="*/ 622300 h 864870"/>
              <a:gd name="connsiteX43" fmla="*/ 1682310 w 1819470"/>
              <a:gd name="connsiteY43" fmla="*/ 553720 h 864870"/>
              <a:gd name="connsiteX44" fmla="*/ 1750890 w 1819470"/>
              <a:gd name="connsiteY44" fmla="*/ 485140 h 864870"/>
              <a:gd name="connsiteX45" fmla="*/ 1510560 w 1819470"/>
              <a:gd name="connsiteY45" fmla="*/ 485140 h 864870"/>
              <a:gd name="connsiteX46" fmla="*/ 1579140 w 1819470"/>
              <a:gd name="connsiteY46" fmla="*/ 553720 h 864870"/>
              <a:gd name="connsiteX47" fmla="*/ 1510560 w 1819470"/>
              <a:gd name="connsiteY47" fmla="*/ 622300 h 864870"/>
              <a:gd name="connsiteX48" fmla="*/ 1441980 w 1819470"/>
              <a:gd name="connsiteY48" fmla="*/ 553720 h 864870"/>
              <a:gd name="connsiteX49" fmla="*/ 1510560 w 1819470"/>
              <a:gd name="connsiteY49" fmla="*/ 485140 h 864870"/>
              <a:gd name="connsiteX50" fmla="*/ 1270230 w 1819470"/>
              <a:gd name="connsiteY50" fmla="*/ 485140 h 864870"/>
              <a:gd name="connsiteX51" fmla="*/ 1338810 w 1819470"/>
              <a:gd name="connsiteY51" fmla="*/ 553720 h 864870"/>
              <a:gd name="connsiteX52" fmla="*/ 1270230 w 1819470"/>
              <a:gd name="connsiteY52" fmla="*/ 622300 h 864870"/>
              <a:gd name="connsiteX53" fmla="*/ 1201650 w 1819470"/>
              <a:gd name="connsiteY53" fmla="*/ 553720 h 864870"/>
              <a:gd name="connsiteX54" fmla="*/ 1270230 w 1819470"/>
              <a:gd name="connsiteY54" fmla="*/ 485140 h 864870"/>
              <a:gd name="connsiteX55" fmla="*/ 1029900 w 1819470"/>
              <a:gd name="connsiteY55" fmla="*/ 485140 h 864870"/>
              <a:gd name="connsiteX56" fmla="*/ 1098480 w 1819470"/>
              <a:gd name="connsiteY56" fmla="*/ 553720 h 864870"/>
              <a:gd name="connsiteX57" fmla="*/ 1029900 w 1819470"/>
              <a:gd name="connsiteY57" fmla="*/ 622300 h 864870"/>
              <a:gd name="connsiteX58" fmla="*/ 961320 w 1819470"/>
              <a:gd name="connsiteY58" fmla="*/ 553720 h 864870"/>
              <a:gd name="connsiteX59" fmla="*/ 1029900 w 1819470"/>
              <a:gd name="connsiteY59" fmla="*/ 485140 h 864870"/>
              <a:gd name="connsiteX60" fmla="*/ 789570 w 1819470"/>
              <a:gd name="connsiteY60" fmla="*/ 485140 h 864870"/>
              <a:gd name="connsiteX61" fmla="*/ 858150 w 1819470"/>
              <a:gd name="connsiteY61" fmla="*/ 553720 h 864870"/>
              <a:gd name="connsiteX62" fmla="*/ 789570 w 1819470"/>
              <a:gd name="connsiteY62" fmla="*/ 622300 h 864870"/>
              <a:gd name="connsiteX63" fmla="*/ 720990 w 1819470"/>
              <a:gd name="connsiteY63" fmla="*/ 553720 h 864870"/>
              <a:gd name="connsiteX64" fmla="*/ 789570 w 1819470"/>
              <a:gd name="connsiteY64" fmla="*/ 485140 h 864870"/>
              <a:gd name="connsiteX65" fmla="*/ 549240 w 1819470"/>
              <a:gd name="connsiteY65" fmla="*/ 485140 h 864870"/>
              <a:gd name="connsiteX66" fmla="*/ 617820 w 1819470"/>
              <a:gd name="connsiteY66" fmla="*/ 553720 h 864870"/>
              <a:gd name="connsiteX67" fmla="*/ 549240 w 1819470"/>
              <a:gd name="connsiteY67" fmla="*/ 622300 h 864870"/>
              <a:gd name="connsiteX68" fmla="*/ 480660 w 1819470"/>
              <a:gd name="connsiteY68" fmla="*/ 553720 h 864870"/>
              <a:gd name="connsiteX69" fmla="*/ 549240 w 1819470"/>
              <a:gd name="connsiteY69" fmla="*/ 485140 h 864870"/>
              <a:gd name="connsiteX70" fmla="*/ 308910 w 1819470"/>
              <a:gd name="connsiteY70" fmla="*/ 485140 h 864870"/>
              <a:gd name="connsiteX71" fmla="*/ 377490 w 1819470"/>
              <a:gd name="connsiteY71" fmla="*/ 553720 h 864870"/>
              <a:gd name="connsiteX72" fmla="*/ 308910 w 1819470"/>
              <a:gd name="connsiteY72" fmla="*/ 622300 h 864870"/>
              <a:gd name="connsiteX73" fmla="*/ 240330 w 1819470"/>
              <a:gd name="connsiteY73" fmla="*/ 553720 h 864870"/>
              <a:gd name="connsiteX74" fmla="*/ 308910 w 1819470"/>
              <a:gd name="connsiteY74" fmla="*/ 485140 h 864870"/>
              <a:gd name="connsiteX75" fmla="*/ 68580 w 1819470"/>
              <a:gd name="connsiteY75" fmla="*/ 485140 h 864870"/>
              <a:gd name="connsiteX76" fmla="*/ 137160 w 1819470"/>
              <a:gd name="connsiteY76" fmla="*/ 553720 h 864870"/>
              <a:gd name="connsiteX77" fmla="*/ 68580 w 1819470"/>
              <a:gd name="connsiteY77" fmla="*/ 622300 h 864870"/>
              <a:gd name="connsiteX78" fmla="*/ 0 w 1819470"/>
              <a:gd name="connsiteY78" fmla="*/ 553720 h 864870"/>
              <a:gd name="connsiteX79" fmla="*/ 68580 w 1819470"/>
              <a:gd name="connsiteY79" fmla="*/ 485140 h 864870"/>
              <a:gd name="connsiteX80" fmla="*/ 1750890 w 1819470"/>
              <a:gd name="connsiteY80" fmla="*/ 242570 h 864870"/>
              <a:gd name="connsiteX81" fmla="*/ 1819470 w 1819470"/>
              <a:gd name="connsiteY81" fmla="*/ 311150 h 864870"/>
              <a:gd name="connsiteX82" fmla="*/ 1750890 w 1819470"/>
              <a:gd name="connsiteY82" fmla="*/ 379730 h 864870"/>
              <a:gd name="connsiteX83" fmla="*/ 1682310 w 1819470"/>
              <a:gd name="connsiteY83" fmla="*/ 311150 h 864870"/>
              <a:gd name="connsiteX84" fmla="*/ 1750890 w 1819470"/>
              <a:gd name="connsiteY84" fmla="*/ 242570 h 864870"/>
              <a:gd name="connsiteX85" fmla="*/ 1510560 w 1819470"/>
              <a:gd name="connsiteY85" fmla="*/ 242570 h 864870"/>
              <a:gd name="connsiteX86" fmla="*/ 1579140 w 1819470"/>
              <a:gd name="connsiteY86" fmla="*/ 311150 h 864870"/>
              <a:gd name="connsiteX87" fmla="*/ 1510560 w 1819470"/>
              <a:gd name="connsiteY87" fmla="*/ 379730 h 864870"/>
              <a:gd name="connsiteX88" fmla="*/ 1441980 w 1819470"/>
              <a:gd name="connsiteY88" fmla="*/ 311150 h 864870"/>
              <a:gd name="connsiteX89" fmla="*/ 1510560 w 1819470"/>
              <a:gd name="connsiteY89" fmla="*/ 242570 h 864870"/>
              <a:gd name="connsiteX90" fmla="*/ 1270230 w 1819470"/>
              <a:gd name="connsiteY90" fmla="*/ 242570 h 864870"/>
              <a:gd name="connsiteX91" fmla="*/ 1338810 w 1819470"/>
              <a:gd name="connsiteY91" fmla="*/ 311150 h 864870"/>
              <a:gd name="connsiteX92" fmla="*/ 1270230 w 1819470"/>
              <a:gd name="connsiteY92" fmla="*/ 379730 h 864870"/>
              <a:gd name="connsiteX93" fmla="*/ 1201650 w 1819470"/>
              <a:gd name="connsiteY93" fmla="*/ 311150 h 864870"/>
              <a:gd name="connsiteX94" fmla="*/ 1270230 w 1819470"/>
              <a:gd name="connsiteY94" fmla="*/ 242570 h 864870"/>
              <a:gd name="connsiteX95" fmla="*/ 1029900 w 1819470"/>
              <a:gd name="connsiteY95" fmla="*/ 242570 h 864870"/>
              <a:gd name="connsiteX96" fmla="*/ 1098480 w 1819470"/>
              <a:gd name="connsiteY96" fmla="*/ 311150 h 864870"/>
              <a:gd name="connsiteX97" fmla="*/ 1029900 w 1819470"/>
              <a:gd name="connsiteY97" fmla="*/ 379730 h 864870"/>
              <a:gd name="connsiteX98" fmla="*/ 961320 w 1819470"/>
              <a:gd name="connsiteY98" fmla="*/ 311150 h 864870"/>
              <a:gd name="connsiteX99" fmla="*/ 1029900 w 1819470"/>
              <a:gd name="connsiteY99" fmla="*/ 242570 h 864870"/>
              <a:gd name="connsiteX100" fmla="*/ 789570 w 1819470"/>
              <a:gd name="connsiteY100" fmla="*/ 242570 h 864870"/>
              <a:gd name="connsiteX101" fmla="*/ 858150 w 1819470"/>
              <a:gd name="connsiteY101" fmla="*/ 311150 h 864870"/>
              <a:gd name="connsiteX102" fmla="*/ 789570 w 1819470"/>
              <a:gd name="connsiteY102" fmla="*/ 379730 h 864870"/>
              <a:gd name="connsiteX103" fmla="*/ 720990 w 1819470"/>
              <a:gd name="connsiteY103" fmla="*/ 311150 h 864870"/>
              <a:gd name="connsiteX104" fmla="*/ 789570 w 1819470"/>
              <a:gd name="connsiteY104" fmla="*/ 242570 h 864870"/>
              <a:gd name="connsiteX105" fmla="*/ 549240 w 1819470"/>
              <a:gd name="connsiteY105" fmla="*/ 242570 h 864870"/>
              <a:gd name="connsiteX106" fmla="*/ 617820 w 1819470"/>
              <a:gd name="connsiteY106" fmla="*/ 311150 h 864870"/>
              <a:gd name="connsiteX107" fmla="*/ 549240 w 1819470"/>
              <a:gd name="connsiteY107" fmla="*/ 379730 h 864870"/>
              <a:gd name="connsiteX108" fmla="*/ 480660 w 1819470"/>
              <a:gd name="connsiteY108" fmla="*/ 311150 h 864870"/>
              <a:gd name="connsiteX109" fmla="*/ 549240 w 1819470"/>
              <a:gd name="connsiteY109" fmla="*/ 242570 h 864870"/>
              <a:gd name="connsiteX110" fmla="*/ 308910 w 1819470"/>
              <a:gd name="connsiteY110" fmla="*/ 242570 h 864870"/>
              <a:gd name="connsiteX111" fmla="*/ 377490 w 1819470"/>
              <a:gd name="connsiteY111" fmla="*/ 311150 h 864870"/>
              <a:gd name="connsiteX112" fmla="*/ 308910 w 1819470"/>
              <a:gd name="connsiteY112" fmla="*/ 379730 h 864870"/>
              <a:gd name="connsiteX113" fmla="*/ 240330 w 1819470"/>
              <a:gd name="connsiteY113" fmla="*/ 311150 h 864870"/>
              <a:gd name="connsiteX114" fmla="*/ 308910 w 1819470"/>
              <a:gd name="connsiteY114" fmla="*/ 242570 h 864870"/>
              <a:gd name="connsiteX115" fmla="*/ 68580 w 1819470"/>
              <a:gd name="connsiteY115" fmla="*/ 242570 h 864870"/>
              <a:gd name="connsiteX116" fmla="*/ 137160 w 1819470"/>
              <a:gd name="connsiteY116" fmla="*/ 311150 h 864870"/>
              <a:gd name="connsiteX117" fmla="*/ 68580 w 1819470"/>
              <a:gd name="connsiteY117" fmla="*/ 379730 h 864870"/>
              <a:gd name="connsiteX118" fmla="*/ 0 w 1819470"/>
              <a:gd name="connsiteY118" fmla="*/ 311150 h 864870"/>
              <a:gd name="connsiteX119" fmla="*/ 68580 w 1819470"/>
              <a:gd name="connsiteY119" fmla="*/ 242570 h 864870"/>
              <a:gd name="connsiteX120" fmla="*/ 1750890 w 1819470"/>
              <a:gd name="connsiteY120" fmla="*/ 0 h 864870"/>
              <a:gd name="connsiteX121" fmla="*/ 1819470 w 1819470"/>
              <a:gd name="connsiteY121" fmla="*/ 68580 h 864870"/>
              <a:gd name="connsiteX122" fmla="*/ 1750890 w 1819470"/>
              <a:gd name="connsiteY122" fmla="*/ 137160 h 864870"/>
              <a:gd name="connsiteX123" fmla="*/ 1682310 w 1819470"/>
              <a:gd name="connsiteY123" fmla="*/ 68580 h 864870"/>
              <a:gd name="connsiteX124" fmla="*/ 1750890 w 1819470"/>
              <a:gd name="connsiteY124" fmla="*/ 0 h 864870"/>
              <a:gd name="connsiteX125" fmla="*/ 1510560 w 1819470"/>
              <a:gd name="connsiteY125" fmla="*/ 0 h 864870"/>
              <a:gd name="connsiteX126" fmla="*/ 1579140 w 1819470"/>
              <a:gd name="connsiteY126" fmla="*/ 68580 h 864870"/>
              <a:gd name="connsiteX127" fmla="*/ 1510560 w 1819470"/>
              <a:gd name="connsiteY127" fmla="*/ 137160 h 864870"/>
              <a:gd name="connsiteX128" fmla="*/ 1441980 w 1819470"/>
              <a:gd name="connsiteY128" fmla="*/ 68580 h 864870"/>
              <a:gd name="connsiteX129" fmla="*/ 1510560 w 1819470"/>
              <a:gd name="connsiteY129" fmla="*/ 0 h 864870"/>
              <a:gd name="connsiteX130" fmla="*/ 1270230 w 1819470"/>
              <a:gd name="connsiteY130" fmla="*/ 0 h 864870"/>
              <a:gd name="connsiteX131" fmla="*/ 1338810 w 1819470"/>
              <a:gd name="connsiteY131" fmla="*/ 68580 h 864870"/>
              <a:gd name="connsiteX132" fmla="*/ 1270230 w 1819470"/>
              <a:gd name="connsiteY132" fmla="*/ 137160 h 864870"/>
              <a:gd name="connsiteX133" fmla="*/ 1201650 w 1819470"/>
              <a:gd name="connsiteY133" fmla="*/ 68580 h 864870"/>
              <a:gd name="connsiteX134" fmla="*/ 1270230 w 1819470"/>
              <a:gd name="connsiteY134" fmla="*/ 0 h 864870"/>
              <a:gd name="connsiteX135" fmla="*/ 1029900 w 1819470"/>
              <a:gd name="connsiteY135" fmla="*/ 0 h 864870"/>
              <a:gd name="connsiteX136" fmla="*/ 1098480 w 1819470"/>
              <a:gd name="connsiteY136" fmla="*/ 68580 h 864870"/>
              <a:gd name="connsiteX137" fmla="*/ 1029900 w 1819470"/>
              <a:gd name="connsiteY137" fmla="*/ 137160 h 864870"/>
              <a:gd name="connsiteX138" fmla="*/ 961320 w 1819470"/>
              <a:gd name="connsiteY138" fmla="*/ 68580 h 864870"/>
              <a:gd name="connsiteX139" fmla="*/ 1029900 w 1819470"/>
              <a:gd name="connsiteY139" fmla="*/ 0 h 864870"/>
              <a:gd name="connsiteX140" fmla="*/ 789570 w 1819470"/>
              <a:gd name="connsiteY140" fmla="*/ 0 h 864870"/>
              <a:gd name="connsiteX141" fmla="*/ 858150 w 1819470"/>
              <a:gd name="connsiteY141" fmla="*/ 68580 h 864870"/>
              <a:gd name="connsiteX142" fmla="*/ 789570 w 1819470"/>
              <a:gd name="connsiteY142" fmla="*/ 137160 h 864870"/>
              <a:gd name="connsiteX143" fmla="*/ 720990 w 1819470"/>
              <a:gd name="connsiteY143" fmla="*/ 68580 h 864870"/>
              <a:gd name="connsiteX144" fmla="*/ 789570 w 1819470"/>
              <a:gd name="connsiteY144" fmla="*/ 0 h 864870"/>
              <a:gd name="connsiteX145" fmla="*/ 549240 w 1819470"/>
              <a:gd name="connsiteY145" fmla="*/ 0 h 864870"/>
              <a:gd name="connsiteX146" fmla="*/ 617820 w 1819470"/>
              <a:gd name="connsiteY146" fmla="*/ 68580 h 864870"/>
              <a:gd name="connsiteX147" fmla="*/ 549240 w 1819470"/>
              <a:gd name="connsiteY147" fmla="*/ 137160 h 864870"/>
              <a:gd name="connsiteX148" fmla="*/ 480660 w 1819470"/>
              <a:gd name="connsiteY148" fmla="*/ 68580 h 864870"/>
              <a:gd name="connsiteX149" fmla="*/ 549240 w 1819470"/>
              <a:gd name="connsiteY149" fmla="*/ 0 h 864870"/>
              <a:gd name="connsiteX150" fmla="*/ 308910 w 1819470"/>
              <a:gd name="connsiteY150" fmla="*/ 0 h 864870"/>
              <a:gd name="connsiteX151" fmla="*/ 377490 w 1819470"/>
              <a:gd name="connsiteY151" fmla="*/ 68580 h 864870"/>
              <a:gd name="connsiteX152" fmla="*/ 308910 w 1819470"/>
              <a:gd name="connsiteY152" fmla="*/ 137160 h 864870"/>
              <a:gd name="connsiteX153" fmla="*/ 240330 w 1819470"/>
              <a:gd name="connsiteY153" fmla="*/ 68580 h 864870"/>
              <a:gd name="connsiteX154" fmla="*/ 308910 w 1819470"/>
              <a:gd name="connsiteY154" fmla="*/ 0 h 864870"/>
              <a:gd name="connsiteX155" fmla="*/ 68580 w 1819470"/>
              <a:gd name="connsiteY155" fmla="*/ 0 h 864870"/>
              <a:gd name="connsiteX156" fmla="*/ 137160 w 1819470"/>
              <a:gd name="connsiteY156" fmla="*/ 68580 h 864870"/>
              <a:gd name="connsiteX157" fmla="*/ 68580 w 1819470"/>
              <a:gd name="connsiteY157" fmla="*/ 137160 h 864870"/>
              <a:gd name="connsiteX158" fmla="*/ 0 w 1819470"/>
              <a:gd name="connsiteY158" fmla="*/ 68580 h 864870"/>
              <a:gd name="connsiteX159" fmla="*/ 68580 w 1819470"/>
              <a:gd name="connsiteY159" fmla="*/ 0 h 864870"/>
            </a:gdLst>
            <a:ahLst/>
            <a:cxnLst/>
            <a:rect l="l" t="t" r="r" b="b"/>
            <a:pathLst>
              <a:path w="1819470" h="864870">
                <a:moveTo>
                  <a:pt x="1750890" y="727710"/>
                </a:moveTo>
                <a:cubicBezTo>
                  <a:pt x="1788766" y="727710"/>
                  <a:pt x="1819470" y="758414"/>
                  <a:pt x="1819470" y="796290"/>
                </a:cubicBezTo>
                <a:cubicBezTo>
                  <a:pt x="1819470" y="834166"/>
                  <a:pt x="1788766" y="864870"/>
                  <a:pt x="1750890" y="864870"/>
                </a:cubicBezTo>
                <a:cubicBezTo>
                  <a:pt x="1713014" y="864870"/>
                  <a:pt x="1682310" y="834166"/>
                  <a:pt x="1682310" y="796290"/>
                </a:cubicBezTo>
                <a:cubicBezTo>
                  <a:pt x="1682310" y="758414"/>
                  <a:pt x="1713014" y="727710"/>
                  <a:pt x="1750890" y="727710"/>
                </a:cubicBezTo>
                <a:close/>
                <a:moveTo>
                  <a:pt x="1510560" y="727710"/>
                </a:moveTo>
                <a:cubicBezTo>
                  <a:pt x="1548436" y="727710"/>
                  <a:pt x="1579140" y="758414"/>
                  <a:pt x="1579140" y="796290"/>
                </a:cubicBezTo>
                <a:cubicBezTo>
                  <a:pt x="1579140" y="834166"/>
                  <a:pt x="1548436" y="864870"/>
                  <a:pt x="1510560" y="864870"/>
                </a:cubicBezTo>
                <a:cubicBezTo>
                  <a:pt x="1472684" y="864870"/>
                  <a:pt x="1441980" y="834166"/>
                  <a:pt x="1441980" y="796290"/>
                </a:cubicBezTo>
                <a:cubicBezTo>
                  <a:pt x="1441980" y="758414"/>
                  <a:pt x="1472684" y="727710"/>
                  <a:pt x="1510560" y="727710"/>
                </a:cubicBezTo>
                <a:close/>
                <a:moveTo>
                  <a:pt x="1270230" y="727710"/>
                </a:moveTo>
                <a:cubicBezTo>
                  <a:pt x="1308106" y="727710"/>
                  <a:pt x="1338810" y="758414"/>
                  <a:pt x="1338810" y="796290"/>
                </a:cubicBezTo>
                <a:cubicBezTo>
                  <a:pt x="1338810" y="834166"/>
                  <a:pt x="1308106" y="864870"/>
                  <a:pt x="1270230" y="864870"/>
                </a:cubicBezTo>
                <a:cubicBezTo>
                  <a:pt x="1232354" y="864870"/>
                  <a:pt x="1201650" y="834166"/>
                  <a:pt x="1201650" y="796290"/>
                </a:cubicBezTo>
                <a:cubicBezTo>
                  <a:pt x="1201650" y="758414"/>
                  <a:pt x="1232354" y="727710"/>
                  <a:pt x="1270230" y="727710"/>
                </a:cubicBezTo>
                <a:close/>
                <a:moveTo>
                  <a:pt x="1029900" y="727710"/>
                </a:moveTo>
                <a:cubicBezTo>
                  <a:pt x="1067776" y="727710"/>
                  <a:pt x="1098480" y="758414"/>
                  <a:pt x="1098480" y="796290"/>
                </a:cubicBezTo>
                <a:cubicBezTo>
                  <a:pt x="1098480" y="834166"/>
                  <a:pt x="1067776" y="864870"/>
                  <a:pt x="1029900" y="864870"/>
                </a:cubicBezTo>
                <a:cubicBezTo>
                  <a:pt x="992024" y="864870"/>
                  <a:pt x="961320" y="834166"/>
                  <a:pt x="961320" y="796290"/>
                </a:cubicBezTo>
                <a:cubicBezTo>
                  <a:pt x="961320" y="758414"/>
                  <a:pt x="992024" y="727710"/>
                  <a:pt x="1029900" y="727710"/>
                </a:cubicBezTo>
                <a:close/>
                <a:moveTo>
                  <a:pt x="789570" y="727710"/>
                </a:moveTo>
                <a:cubicBezTo>
                  <a:pt x="827446" y="727710"/>
                  <a:pt x="858150" y="758414"/>
                  <a:pt x="858150" y="796290"/>
                </a:cubicBezTo>
                <a:cubicBezTo>
                  <a:pt x="858150" y="834166"/>
                  <a:pt x="827446" y="864870"/>
                  <a:pt x="789570" y="864870"/>
                </a:cubicBezTo>
                <a:cubicBezTo>
                  <a:pt x="751694" y="864870"/>
                  <a:pt x="720990" y="834166"/>
                  <a:pt x="720990" y="796290"/>
                </a:cubicBezTo>
                <a:cubicBezTo>
                  <a:pt x="720990" y="758414"/>
                  <a:pt x="751694" y="727710"/>
                  <a:pt x="789570" y="727710"/>
                </a:cubicBezTo>
                <a:close/>
                <a:moveTo>
                  <a:pt x="549240" y="727710"/>
                </a:moveTo>
                <a:cubicBezTo>
                  <a:pt x="587116" y="727710"/>
                  <a:pt x="617820" y="758414"/>
                  <a:pt x="617820" y="796290"/>
                </a:cubicBezTo>
                <a:cubicBezTo>
                  <a:pt x="617820" y="834166"/>
                  <a:pt x="587116" y="864870"/>
                  <a:pt x="549240" y="864870"/>
                </a:cubicBezTo>
                <a:cubicBezTo>
                  <a:pt x="511364" y="864870"/>
                  <a:pt x="480660" y="834166"/>
                  <a:pt x="480660" y="796290"/>
                </a:cubicBezTo>
                <a:cubicBezTo>
                  <a:pt x="480660" y="758414"/>
                  <a:pt x="511364" y="727710"/>
                  <a:pt x="549240" y="727710"/>
                </a:cubicBezTo>
                <a:close/>
                <a:moveTo>
                  <a:pt x="308910" y="727710"/>
                </a:moveTo>
                <a:cubicBezTo>
                  <a:pt x="346786" y="727710"/>
                  <a:pt x="377490" y="758414"/>
                  <a:pt x="377490" y="796290"/>
                </a:cubicBezTo>
                <a:cubicBezTo>
                  <a:pt x="377490" y="834166"/>
                  <a:pt x="346786" y="864870"/>
                  <a:pt x="308910" y="864870"/>
                </a:cubicBezTo>
                <a:cubicBezTo>
                  <a:pt x="271034" y="864870"/>
                  <a:pt x="240330" y="834166"/>
                  <a:pt x="240330" y="796290"/>
                </a:cubicBezTo>
                <a:cubicBezTo>
                  <a:pt x="240330" y="758414"/>
                  <a:pt x="271034" y="727710"/>
                  <a:pt x="308910" y="727710"/>
                </a:cubicBezTo>
                <a:close/>
                <a:moveTo>
                  <a:pt x="68580" y="727710"/>
                </a:moveTo>
                <a:cubicBezTo>
                  <a:pt x="106456" y="727710"/>
                  <a:pt x="137160" y="758414"/>
                  <a:pt x="137160" y="796290"/>
                </a:cubicBezTo>
                <a:cubicBezTo>
                  <a:pt x="137160" y="834166"/>
                  <a:pt x="106456" y="864870"/>
                  <a:pt x="68580" y="864870"/>
                </a:cubicBezTo>
                <a:cubicBezTo>
                  <a:pt x="30704" y="864870"/>
                  <a:pt x="0" y="834166"/>
                  <a:pt x="0" y="796290"/>
                </a:cubicBezTo>
                <a:cubicBezTo>
                  <a:pt x="0" y="758414"/>
                  <a:pt x="30704" y="727710"/>
                  <a:pt x="68580" y="727710"/>
                </a:cubicBezTo>
                <a:close/>
                <a:moveTo>
                  <a:pt x="1750890" y="485140"/>
                </a:moveTo>
                <a:cubicBezTo>
                  <a:pt x="1788766" y="485140"/>
                  <a:pt x="1819470" y="515844"/>
                  <a:pt x="1819470" y="553720"/>
                </a:cubicBezTo>
                <a:cubicBezTo>
                  <a:pt x="1819470" y="591596"/>
                  <a:pt x="1788766" y="622300"/>
                  <a:pt x="1750890" y="622300"/>
                </a:cubicBezTo>
                <a:cubicBezTo>
                  <a:pt x="1713014" y="622300"/>
                  <a:pt x="1682310" y="591596"/>
                  <a:pt x="1682310" y="553720"/>
                </a:cubicBezTo>
                <a:cubicBezTo>
                  <a:pt x="1682310" y="515844"/>
                  <a:pt x="1713014" y="485140"/>
                  <a:pt x="1750890" y="485140"/>
                </a:cubicBezTo>
                <a:close/>
                <a:moveTo>
                  <a:pt x="1510560" y="485140"/>
                </a:moveTo>
                <a:cubicBezTo>
                  <a:pt x="1548436" y="485140"/>
                  <a:pt x="1579140" y="515844"/>
                  <a:pt x="1579140" y="553720"/>
                </a:cubicBezTo>
                <a:cubicBezTo>
                  <a:pt x="1579140" y="591596"/>
                  <a:pt x="1548436" y="622300"/>
                  <a:pt x="1510560" y="622300"/>
                </a:cubicBezTo>
                <a:cubicBezTo>
                  <a:pt x="1472684" y="622300"/>
                  <a:pt x="1441980" y="591596"/>
                  <a:pt x="1441980" y="553720"/>
                </a:cubicBezTo>
                <a:cubicBezTo>
                  <a:pt x="1441980" y="515844"/>
                  <a:pt x="1472684" y="485140"/>
                  <a:pt x="1510560" y="485140"/>
                </a:cubicBezTo>
                <a:close/>
                <a:moveTo>
                  <a:pt x="1270230" y="485140"/>
                </a:moveTo>
                <a:cubicBezTo>
                  <a:pt x="1308106" y="485140"/>
                  <a:pt x="1338810" y="515844"/>
                  <a:pt x="1338810" y="553720"/>
                </a:cubicBezTo>
                <a:cubicBezTo>
                  <a:pt x="1338810" y="591596"/>
                  <a:pt x="1308106" y="622300"/>
                  <a:pt x="1270230" y="622300"/>
                </a:cubicBezTo>
                <a:cubicBezTo>
                  <a:pt x="1232354" y="622300"/>
                  <a:pt x="1201650" y="591596"/>
                  <a:pt x="1201650" y="553720"/>
                </a:cubicBezTo>
                <a:cubicBezTo>
                  <a:pt x="1201650" y="515844"/>
                  <a:pt x="1232354" y="485140"/>
                  <a:pt x="1270230" y="485140"/>
                </a:cubicBezTo>
                <a:close/>
                <a:moveTo>
                  <a:pt x="1029900" y="485140"/>
                </a:moveTo>
                <a:cubicBezTo>
                  <a:pt x="1067776" y="485140"/>
                  <a:pt x="1098480" y="515844"/>
                  <a:pt x="1098480" y="553720"/>
                </a:cubicBezTo>
                <a:cubicBezTo>
                  <a:pt x="1098480" y="591596"/>
                  <a:pt x="1067776" y="622300"/>
                  <a:pt x="1029900" y="622300"/>
                </a:cubicBezTo>
                <a:cubicBezTo>
                  <a:pt x="992024" y="622300"/>
                  <a:pt x="961320" y="591596"/>
                  <a:pt x="961320" y="553720"/>
                </a:cubicBezTo>
                <a:cubicBezTo>
                  <a:pt x="961320" y="515844"/>
                  <a:pt x="992024" y="485140"/>
                  <a:pt x="1029900" y="485140"/>
                </a:cubicBezTo>
                <a:close/>
                <a:moveTo>
                  <a:pt x="789570" y="485140"/>
                </a:moveTo>
                <a:cubicBezTo>
                  <a:pt x="827446" y="485140"/>
                  <a:pt x="858150" y="515844"/>
                  <a:pt x="858150" y="553720"/>
                </a:cubicBezTo>
                <a:cubicBezTo>
                  <a:pt x="858150" y="591596"/>
                  <a:pt x="827446" y="622300"/>
                  <a:pt x="789570" y="622300"/>
                </a:cubicBezTo>
                <a:cubicBezTo>
                  <a:pt x="751694" y="622300"/>
                  <a:pt x="720990" y="591596"/>
                  <a:pt x="720990" y="553720"/>
                </a:cubicBezTo>
                <a:cubicBezTo>
                  <a:pt x="720990" y="515844"/>
                  <a:pt x="751694" y="485140"/>
                  <a:pt x="789570" y="485140"/>
                </a:cubicBezTo>
                <a:close/>
                <a:moveTo>
                  <a:pt x="549240" y="485140"/>
                </a:moveTo>
                <a:cubicBezTo>
                  <a:pt x="587116" y="485140"/>
                  <a:pt x="617820" y="515844"/>
                  <a:pt x="617820" y="553720"/>
                </a:cubicBezTo>
                <a:cubicBezTo>
                  <a:pt x="617820" y="591596"/>
                  <a:pt x="587116" y="622300"/>
                  <a:pt x="549240" y="622300"/>
                </a:cubicBezTo>
                <a:cubicBezTo>
                  <a:pt x="511364" y="622300"/>
                  <a:pt x="480660" y="591596"/>
                  <a:pt x="480660" y="553720"/>
                </a:cubicBezTo>
                <a:cubicBezTo>
                  <a:pt x="480660" y="515844"/>
                  <a:pt x="511364" y="485140"/>
                  <a:pt x="549240" y="485140"/>
                </a:cubicBezTo>
                <a:close/>
                <a:moveTo>
                  <a:pt x="308910" y="485140"/>
                </a:moveTo>
                <a:cubicBezTo>
                  <a:pt x="346786" y="485140"/>
                  <a:pt x="377490" y="515844"/>
                  <a:pt x="377490" y="553720"/>
                </a:cubicBezTo>
                <a:cubicBezTo>
                  <a:pt x="377490" y="591596"/>
                  <a:pt x="346786" y="622300"/>
                  <a:pt x="308910" y="622300"/>
                </a:cubicBezTo>
                <a:cubicBezTo>
                  <a:pt x="271034" y="622300"/>
                  <a:pt x="240330" y="591596"/>
                  <a:pt x="240330" y="553720"/>
                </a:cubicBezTo>
                <a:cubicBezTo>
                  <a:pt x="240330" y="515844"/>
                  <a:pt x="271034" y="485140"/>
                  <a:pt x="308910" y="485140"/>
                </a:cubicBezTo>
                <a:close/>
                <a:moveTo>
                  <a:pt x="68580" y="485140"/>
                </a:moveTo>
                <a:cubicBezTo>
                  <a:pt x="106456" y="485140"/>
                  <a:pt x="137160" y="515844"/>
                  <a:pt x="137160" y="553720"/>
                </a:cubicBezTo>
                <a:cubicBezTo>
                  <a:pt x="137160" y="591596"/>
                  <a:pt x="106456" y="622300"/>
                  <a:pt x="68580" y="622300"/>
                </a:cubicBezTo>
                <a:cubicBezTo>
                  <a:pt x="30704" y="622300"/>
                  <a:pt x="0" y="591596"/>
                  <a:pt x="0" y="553720"/>
                </a:cubicBezTo>
                <a:cubicBezTo>
                  <a:pt x="0" y="515844"/>
                  <a:pt x="30704" y="485140"/>
                  <a:pt x="68580" y="485140"/>
                </a:cubicBezTo>
                <a:close/>
                <a:moveTo>
                  <a:pt x="1750890" y="242570"/>
                </a:moveTo>
                <a:cubicBezTo>
                  <a:pt x="1788766" y="242570"/>
                  <a:pt x="1819470" y="273274"/>
                  <a:pt x="1819470" y="311150"/>
                </a:cubicBezTo>
                <a:cubicBezTo>
                  <a:pt x="1819470" y="349026"/>
                  <a:pt x="1788766" y="379730"/>
                  <a:pt x="1750890" y="379730"/>
                </a:cubicBezTo>
                <a:cubicBezTo>
                  <a:pt x="1713014" y="379730"/>
                  <a:pt x="1682310" y="349026"/>
                  <a:pt x="1682310" y="311150"/>
                </a:cubicBezTo>
                <a:cubicBezTo>
                  <a:pt x="1682310" y="273274"/>
                  <a:pt x="1713014" y="242570"/>
                  <a:pt x="1750890" y="242570"/>
                </a:cubicBezTo>
                <a:close/>
                <a:moveTo>
                  <a:pt x="1510560" y="242570"/>
                </a:moveTo>
                <a:cubicBezTo>
                  <a:pt x="1548436" y="242570"/>
                  <a:pt x="1579140" y="273274"/>
                  <a:pt x="1579140" y="311150"/>
                </a:cubicBezTo>
                <a:cubicBezTo>
                  <a:pt x="1579140" y="349026"/>
                  <a:pt x="1548436" y="379730"/>
                  <a:pt x="1510560" y="379730"/>
                </a:cubicBezTo>
                <a:cubicBezTo>
                  <a:pt x="1472684" y="379730"/>
                  <a:pt x="1441980" y="349026"/>
                  <a:pt x="1441980" y="311150"/>
                </a:cubicBezTo>
                <a:cubicBezTo>
                  <a:pt x="1441980" y="273274"/>
                  <a:pt x="1472684" y="242570"/>
                  <a:pt x="1510560" y="242570"/>
                </a:cubicBezTo>
                <a:close/>
                <a:moveTo>
                  <a:pt x="1270230" y="242570"/>
                </a:moveTo>
                <a:cubicBezTo>
                  <a:pt x="1308106" y="242570"/>
                  <a:pt x="1338810" y="273274"/>
                  <a:pt x="1338810" y="311150"/>
                </a:cubicBezTo>
                <a:cubicBezTo>
                  <a:pt x="1338810" y="349026"/>
                  <a:pt x="1308106" y="379730"/>
                  <a:pt x="1270230" y="379730"/>
                </a:cubicBezTo>
                <a:cubicBezTo>
                  <a:pt x="1232354" y="379730"/>
                  <a:pt x="1201650" y="349026"/>
                  <a:pt x="1201650" y="311150"/>
                </a:cubicBezTo>
                <a:cubicBezTo>
                  <a:pt x="1201650" y="273274"/>
                  <a:pt x="1232354" y="242570"/>
                  <a:pt x="1270230" y="242570"/>
                </a:cubicBezTo>
                <a:close/>
                <a:moveTo>
                  <a:pt x="1029900" y="242570"/>
                </a:moveTo>
                <a:cubicBezTo>
                  <a:pt x="1067776" y="242570"/>
                  <a:pt x="1098480" y="273274"/>
                  <a:pt x="1098480" y="311150"/>
                </a:cubicBezTo>
                <a:cubicBezTo>
                  <a:pt x="1098480" y="349026"/>
                  <a:pt x="1067776" y="379730"/>
                  <a:pt x="1029900" y="379730"/>
                </a:cubicBezTo>
                <a:cubicBezTo>
                  <a:pt x="992024" y="379730"/>
                  <a:pt x="961320" y="349026"/>
                  <a:pt x="961320" y="311150"/>
                </a:cubicBezTo>
                <a:cubicBezTo>
                  <a:pt x="961320" y="273274"/>
                  <a:pt x="992024" y="242570"/>
                  <a:pt x="1029900" y="242570"/>
                </a:cubicBezTo>
                <a:close/>
                <a:moveTo>
                  <a:pt x="789570" y="242570"/>
                </a:moveTo>
                <a:cubicBezTo>
                  <a:pt x="827446" y="242570"/>
                  <a:pt x="858150" y="273274"/>
                  <a:pt x="858150" y="311150"/>
                </a:cubicBezTo>
                <a:cubicBezTo>
                  <a:pt x="858150" y="349026"/>
                  <a:pt x="827446" y="379730"/>
                  <a:pt x="789570" y="379730"/>
                </a:cubicBezTo>
                <a:cubicBezTo>
                  <a:pt x="751694" y="379730"/>
                  <a:pt x="720990" y="349026"/>
                  <a:pt x="720990" y="311150"/>
                </a:cubicBezTo>
                <a:cubicBezTo>
                  <a:pt x="720990" y="273274"/>
                  <a:pt x="751694" y="242570"/>
                  <a:pt x="789570" y="242570"/>
                </a:cubicBezTo>
                <a:close/>
                <a:moveTo>
                  <a:pt x="549240" y="242570"/>
                </a:moveTo>
                <a:cubicBezTo>
                  <a:pt x="587116" y="242570"/>
                  <a:pt x="617820" y="273274"/>
                  <a:pt x="617820" y="311150"/>
                </a:cubicBezTo>
                <a:cubicBezTo>
                  <a:pt x="617820" y="349026"/>
                  <a:pt x="587116" y="379730"/>
                  <a:pt x="549240" y="379730"/>
                </a:cubicBezTo>
                <a:cubicBezTo>
                  <a:pt x="511364" y="379730"/>
                  <a:pt x="480660" y="349026"/>
                  <a:pt x="480660" y="311150"/>
                </a:cubicBezTo>
                <a:cubicBezTo>
                  <a:pt x="480660" y="273274"/>
                  <a:pt x="511364" y="242570"/>
                  <a:pt x="549240" y="242570"/>
                </a:cubicBezTo>
                <a:close/>
                <a:moveTo>
                  <a:pt x="308910" y="242570"/>
                </a:moveTo>
                <a:cubicBezTo>
                  <a:pt x="346786" y="242570"/>
                  <a:pt x="377490" y="273274"/>
                  <a:pt x="377490" y="311150"/>
                </a:cubicBezTo>
                <a:cubicBezTo>
                  <a:pt x="377490" y="349026"/>
                  <a:pt x="346786" y="379730"/>
                  <a:pt x="308910" y="379730"/>
                </a:cubicBezTo>
                <a:cubicBezTo>
                  <a:pt x="271034" y="379730"/>
                  <a:pt x="240330" y="349026"/>
                  <a:pt x="240330" y="311150"/>
                </a:cubicBezTo>
                <a:cubicBezTo>
                  <a:pt x="240330" y="273274"/>
                  <a:pt x="271034" y="242570"/>
                  <a:pt x="308910" y="242570"/>
                </a:cubicBezTo>
                <a:close/>
                <a:moveTo>
                  <a:pt x="68580" y="242570"/>
                </a:moveTo>
                <a:cubicBezTo>
                  <a:pt x="106456" y="242570"/>
                  <a:pt x="137160" y="273274"/>
                  <a:pt x="137160" y="311150"/>
                </a:cubicBezTo>
                <a:cubicBezTo>
                  <a:pt x="137160" y="349026"/>
                  <a:pt x="106456" y="379730"/>
                  <a:pt x="68580" y="379730"/>
                </a:cubicBezTo>
                <a:cubicBezTo>
                  <a:pt x="30704" y="379730"/>
                  <a:pt x="0" y="349026"/>
                  <a:pt x="0" y="311150"/>
                </a:cubicBezTo>
                <a:cubicBezTo>
                  <a:pt x="0" y="273274"/>
                  <a:pt x="30704" y="242570"/>
                  <a:pt x="68580" y="242570"/>
                </a:cubicBezTo>
                <a:close/>
                <a:moveTo>
                  <a:pt x="1750890" y="0"/>
                </a:moveTo>
                <a:cubicBezTo>
                  <a:pt x="1788766" y="0"/>
                  <a:pt x="1819470" y="30704"/>
                  <a:pt x="1819470" y="68580"/>
                </a:cubicBezTo>
                <a:cubicBezTo>
                  <a:pt x="1819470" y="106456"/>
                  <a:pt x="1788766" y="137160"/>
                  <a:pt x="1750890" y="137160"/>
                </a:cubicBezTo>
                <a:cubicBezTo>
                  <a:pt x="1713014" y="137160"/>
                  <a:pt x="1682310" y="106456"/>
                  <a:pt x="1682310" y="68580"/>
                </a:cubicBezTo>
                <a:cubicBezTo>
                  <a:pt x="1682310" y="30704"/>
                  <a:pt x="1713014" y="0"/>
                  <a:pt x="1750890" y="0"/>
                </a:cubicBezTo>
                <a:close/>
                <a:moveTo>
                  <a:pt x="1510560" y="0"/>
                </a:moveTo>
                <a:cubicBezTo>
                  <a:pt x="1548436" y="0"/>
                  <a:pt x="1579140" y="30704"/>
                  <a:pt x="1579140" y="68580"/>
                </a:cubicBezTo>
                <a:cubicBezTo>
                  <a:pt x="1579140" y="106456"/>
                  <a:pt x="1548436" y="137160"/>
                  <a:pt x="1510560" y="137160"/>
                </a:cubicBezTo>
                <a:cubicBezTo>
                  <a:pt x="1472684" y="137160"/>
                  <a:pt x="1441980" y="106456"/>
                  <a:pt x="1441980" y="68580"/>
                </a:cubicBezTo>
                <a:cubicBezTo>
                  <a:pt x="1441980" y="30704"/>
                  <a:pt x="1472684" y="0"/>
                  <a:pt x="1510560" y="0"/>
                </a:cubicBezTo>
                <a:close/>
                <a:moveTo>
                  <a:pt x="1270230" y="0"/>
                </a:moveTo>
                <a:cubicBezTo>
                  <a:pt x="1308106" y="0"/>
                  <a:pt x="1338810" y="30704"/>
                  <a:pt x="1338810" y="68580"/>
                </a:cubicBezTo>
                <a:cubicBezTo>
                  <a:pt x="1338810" y="106456"/>
                  <a:pt x="1308106" y="137160"/>
                  <a:pt x="1270230" y="137160"/>
                </a:cubicBezTo>
                <a:cubicBezTo>
                  <a:pt x="1232354" y="137160"/>
                  <a:pt x="1201650" y="106456"/>
                  <a:pt x="1201650" y="68580"/>
                </a:cubicBezTo>
                <a:cubicBezTo>
                  <a:pt x="1201650" y="30704"/>
                  <a:pt x="1232354" y="0"/>
                  <a:pt x="1270230" y="0"/>
                </a:cubicBezTo>
                <a:close/>
                <a:moveTo>
                  <a:pt x="1029900" y="0"/>
                </a:moveTo>
                <a:cubicBezTo>
                  <a:pt x="1067776" y="0"/>
                  <a:pt x="1098480" y="30704"/>
                  <a:pt x="1098480" y="68580"/>
                </a:cubicBezTo>
                <a:cubicBezTo>
                  <a:pt x="1098480" y="106456"/>
                  <a:pt x="1067776" y="137160"/>
                  <a:pt x="1029900" y="137160"/>
                </a:cubicBezTo>
                <a:cubicBezTo>
                  <a:pt x="992024" y="137160"/>
                  <a:pt x="961320" y="106456"/>
                  <a:pt x="961320" y="68580"/>
                </a:cubicBezTo>
                <a:cubicBezTo>
                  <a:pt x="961320" y="30704"/>
                  <a:pt x="992024" y="0"/>
                  <a:pt x="1029900" y="0"/>
                </a:cubicBezTo>
                <a:close/>
                <a:moveTo>
                  <a:pt x="789570" y="0"/>
                </a:moveTo>
                <a:cubicBezTo>
                  <a:pt x="827446" y="0"/>
                  <a:pt x="858150" y="30704"/>
                  <a:pt x="858150" y="68580"/>
                </a:cubicBezTo>
                <a:cubicBezTo>
                  <a:pt x="858150" y="106456"/>
                  <a:pt x="827446" y="137160"/>
                  <a:pt x="789570" y="137160"/>
                </a:cubicBezTo>
                <a:cubicBezTo>
                  <a:pt x="751694" y="137160"/>
                  <a:pt x="720990" y="106456"/>
                  <a:pt x="720990" y="68580"/>
                </a:cubicBezTo>
                <a:cubicBezTo>
                  <a:pt x="720990" y="30704"/>
                  <a:pt x="751694" y="0"/>
                  <a:pt x="789570" y="0"/>
                </a:cubicBezTo>
                <a:close/>
                <a:moveTo>
                  <a:pt x="549240" y="0"/>
                </a:moveTo>
                <a:cubicBezTo>
                  <a:pt x="587116" y="0"/>
                  <a:pt x="617820" y="30704"/>
                  <a:pt x="617820" y="68580"/>
                </a:cubicBezTo>
                <a:cubicBezTo>
                  <a:pt x="617820" y="106456"/>
                  <a:pt x="587116" y="137160"/>
                  <a:pt x="549240" y="137160"/>
                </a:cubicBezTo>
                <a:cubicBezTo>
                  <a:pt x="511364" y="137160"/>
                  <a:pt x="480660" y="106456"/>
                  <a:pt x="480660" y="68580"/>
                </a:cubicBezTo>
                <a:cubicBezTo>
                  <a:pt x="480660" y="30704"/>
                  <a:pt x="511364" y="0"/>
                  <a:pt x="549240" y="0"/>
                </a:cubicBezTo>
                <a:close/>
                <a:moveTo>
                  <a:pt x="308910" y="0"/>
                </a:moveTo>
                <a:cubicBezTo>
                  <a:pt x="346786" y="0"/>
                  <a:pt x="377490" y="30704"/>
                  <a:pt x="377490" y="68580"/>
                </a:cubicBezTo>
                <a:cubicBezTo>
                  <a:pt x="377490" y="106456"/>
                  <a:pt x="346786" y="137160"/>
                  <a:pt x="308910" y="137160"/>
                </a:cubicBezTo>
                <a:cubicBezTo>
                  <a:pt x="271034" y="137160"/>
                  <a:pt x="240330" y="106456"/>
                  <a:pt x="240330" y="68580"/>
                </a:cubicBezTo>
                <a:cubicBezTo>
                  <a:pt x="240330" y="30704"/>
                  <a:pt x="271034" y="0"/>
                  <a:pt x="308910" y="0"/>
                </a:cubicBezTo>
                <a:close/>
                <a:moveTo>
                  <a:pt x="68580" y="0"/>
                </a:moveTo>
                <a:cubicBezTo>
                  <a:pt x="106456" y="0"/>
                  <a:pt x="137160" y="30704"/>
                  <a:pt x="137160" y="68580"/>
                </a:cubicBezTo>
                <a:cubicBezTo>
                  <a:pt x="137160" y="106456"/>
                  <a:pt x="106456" y="137160"/>
                  <a:pt x="68580" y="137160"/>
                </a:cubicBezTo>
                <a:cubicBezTo>
                  <a:pt x="30704" y="137160"/>
                  <a:pt x="0" y="106456"/>
                  <a:pt x="0" y="68580"/>
                </a:cubicBezTo>
                <a:cubicBezTo>
                  <a:pt x="0" y="30704"/>
                  <a:pt x="30704" y="0"/>
                  <a:pt x="68580" y="0"/>
                </a:cubicBezTo>
                <a:close/>
              </a:path>
            </a:pathLst>
          </a:custGeom>
          <a:gradFill>
            <a:gsLst>
              <a:gs pos="0">
                <a:schemeClr val="accent1">
                  <a:lumMod val="20000"/>
                  <a:lumOff val="80000"/>
                </a:schemeClr>
              </a:gs>
              <a:gs pos="100000">
                <a:schemeClr val="accent1">
                  <a:lumMod val="20000"/>
                  <a:lumOff val="80000"/>
                </a:schemeClr>
              </a:gs>
            </a:gsLst>
            <a:lin ang="0" scaled="0"/>
          </a:gradFill>
          <a:ln w="12700" cap="sq">
            <a:noFill/>
            <a:miter/>
          </a:ln>
        </p:spPr>
        <p:txBody>
          <a:bodyPr vert="horz" wrap="square" lIns="91440" tIns="45720" rIns="91440" bIns="45720" rtlCol="0" anchor="ctr"/>
          <a:lstStyle/>
          <a:p>
            <a:pPr algn="ctr"/>
            <a:endParaRPr kumimoji="1" lang="zh-CN" altLang="en-US"/>
          </a:p>
        </p:txBody>
      </p:sp>
      <p:cxnSp>
        <p:nvCxnSpPr>
          <p:cNvPr id="14" name="标题 1"/>
          <p:cNvCxnSpPr/>
          <p:nvPr/>
        </p:nvCxnSpPr>
        <p:spPr>
          <a:xfrm>
            <a:off x="1284259" y="1241271"/>
            <a:ext cx="3087328" cy="0"/>
          </a:xfrm>
          <a:prstGeom prst="line">
            <a:avLst/>
          </a:prstGeom>
          <a:noFill/>
          <a:ln w="47625" cap="sq">
            <a:solidFill>
              <a:srgbClr val="2A644E">
                <a:alpha val="100000"/>
              </a:srgbClr>
            </a:solidFill>
            <a:miter/>
          </a:ln>
        </p:spPr>
      </p:cxnSp>
      <p:sp>
        <p:nvSpPr>
          <p:cNvPr id="15" name="标题 1"/>
          <p:cNvSpPr txBox="1"/>
          <p:nvPr/>
        </p:nvSpPr>
        <p:spPr>
          <a:xfrm>
            <a:off x="4611917" y="1241272"/>
            <a:ext cx="6307218" cy="2191568"/>
          </a:xfrm>
          <a:prstGeom prst="rect">
            <a:avLst/>
          </a:prstGeom>
          <a:noFill/>
          <a:ln>
            <a:noFill/>
          </a:ln>
        </p:spPr>
        <p:txBody>
          <a:bodyPr vert="horz" wrap="square" lIns="0" tIns="0" rIns="0" bIns="0" rtlCol="0" anchor="ctr"/>
          <a:lstStyle/>
          <a:p>
            <a:pPr algn="l"/>
            <a:r>
              <a:rPr kumimoji="1" lang="en-US" altLang="zh-CN" sz="3000" dirty="0">
                <a:ln w="12700">
                  <a:noFill/>
                </a:ln>
                <a:solidFill>
                  <a:schemeClr val="accent3"/>
                </a:solidFill>
                <a:latin typeface="OPPOSans H"/>
                <a:ea typeface="OPPOSans H"/>
                <a:cs typeface="OPPOSans H"/>
              </a:rPr>
              <a:t>Exhibitor and Sponsorship Prospectus for Sciinov Group Conferences</a:t>
            </a:r>
            <a:endParaRPr kumimoji="1" lang="zh-CN" altLang="en-US" dirty="0">
              <a:solidFill>
                <a:schemeClr val="accent3"/>
              </a:solidFill>
            </a:endParaRPr>
          </a:p>
        </p:txBody>
      </p:sp>
      <p:sp>
        <p:nvSpPr>
          <p:cNvPr id="16" name="标题 1"/>
          <p:cNvSpPr txBox="1"/>
          <p:nvPr/>
        </p:nvSpPr>
        <p:spPr>
          <a:xfrm>
            <a:off x="4611917" y="3635003"/>
            <a:ext cx="6110512" cy="315210"/>
          </a:xfrm>
          <a:prstGeom prst="rect">
            <a:avLst/>
          </a:prstGeom>
          <a:noFill/>
          <a:ln>
            <a:noFill/>
          </a:ln>
        </p:spPr>
        <p:txBody>
          <a:bodyPr vert="horz" wrap="square" lIns="0" tIns="0" rIns="0" bIns="0" rtlCol="0" anchor="ctr"/>
          <a:lstStyle/>
          <a:p>
            <a:pPr algn="l"/>
            <a:r>
              <a:rPr kumimoji="1" lang="en-GB" altLang="zh-CN" sz="2400" i="1" dirty="0">
                <a:ln w="12700">
                  <a:noFill/>
                </a:ln>
                <a:solidFill>
                  <a:srgbClr val="262626">
                    <a:alpha val="100000"/>
                  </a:srgbClr>
                </a:solidFill>
                <a:latin typeface="OPPOSans H"/>
                <a:ea typeface="OPPOSans H"/>
                <a:cs typeface="OPPOSans H"/>
              </a:rPr>
              <a:t>Don’t miss this opportunity to get your organization involved</a:t>
            </a:r>
            <a:endParaRPr kumimoji="1" lang="zh-CN" altLang="en-US" sz="3200" i="1" dirty="0"/>
          </a:p>
        </p:txBody>
      </p:sp>
      <p:pic>
        <p:nvPicPr>
          <p:cNvPr id="19" name="Picture 18">
            <a:extLst>
              <a:ext uri="{FF2B5EF4-FFF2-40B4-BE49-F238E27FC236}">
                <a16:creationId xmlns="" xmlns:a16="http://schemas.microsoft.com/office/drawing/2014/main" id="{FB594DAD-31E8-B509-AD0F-1ADB3CE49A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17" y="922073"/>
            <a:ext cx="3077708" cy="874070"/>
          </a:xfrm>
          <a:prstGeom prst="rect">
            <a:avLst/>
          </a:prstGeom>
        </p:spPr>
      </p:pic>
      <p:pic>
        <p:nvPicPr>
          <p:cNvPr id="21" name="Picture 20">
            <a:extLst>
              <a:ext uri="{FF2B5EF4-FFF2-40B4-BE49-F238E27FC236}">
                <a16:creationId xmlns="" xmlns:a16="http://schemas.microsoft.com/office/drawing/2014/main" id="{5EE8EA0F-C654-F6B6-31E2-AA588BB45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923" y="1062482"/>
            <a:ext cx="4215415" cy="432103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328642" y="-241300"/>
            <a:ext cx="12700000" cy="7340600"/>
          </a:xfrm>
          <a:prstGeom prst="rect">
            <a:avLst/>
          </a:prstGeom>
          <a:solidFill>
            <a:schemeClr val="bg1"/>
          </a:solidFill>
        </p:spPr>
        <p:txBody>
          <a:bodyPr vert="horz" wrap="square" lIns="0" tIns="0" rIns="0" bIns="0" rtlCol="0" anchor="ctr"/>
          <a:lstStyle/>
          <a:p>
            <a:pPr algn="ctr"/>
            <a:endParaRPr kumimoji="1" lang="zh-CN" altLang="en-US"/>
          </a:p>
        </p:txBody>
      </p:sp>
      <p:sp>
        <p:nvSpPr>
          <p:cNvPr id="12" name="标题 1"/>
          <p:cNvSpPr txBox="1"/>
          <p:nvPr/>
        </p:nvSpPr>
        <p:spPr>
          <a:xfrm>
            <a:off x="1124854" y="1505725"/>
            <a:ext cx="7779659" cy="1231819"/>
          </a:xfrm>
          <a:prstGeom prst="rect">
            <a:avLst/>
          </a:prstGeom>
          <a:noFill/>
          <a:ln>
            <a:noFill/>
          </a:ln>
        </p:spPr>
        <p:txBody>
          <a:bodyPr vert="horz" wrap="square" lIns="0" tIns="0" rIns="0" bIns="0" rtlCol="0" anchor="t"/>
          <a:lstStyle/>
          <a:p>
            <a:pPr algn="l"/>
            <a:r>
              <a:rPr kumimoji="1" lang="en-GB" altLang="zh-CN" sz="2800" i="1" dirty="0">
                <a:ln w="12700">
                  <a:noFill/>
                </a:ln>
                <a:solidFill>
                  <a:schemeClr val="tx1"/>
                </a:solidFill>
                <a:latin typeface="Source Han Sans"/>
                <a:ea typeface="Source Han Sans"/>
                <a:cs typeface="Source Han Sans"/>
              </a:rPr>
              <a:t>Sciinov Group is a foremost international organizer of scientific events and a provider of regulatory solutions, comprehensive data intelligence databases, trend analyses, and top-tier medical coding services.</a:t>
            </a:r>
          </a:p>
          <a:p>
            <a:pPr algn="l"/>
            <a:endParaRPr kumimoji="1" lang="en-GB" altLang="zh-CN" sz="2400" dirty="0">
              <a:ln w="12700">
                <a:noFill/>
              </a:ln>
              <a:solidFill>
                <a:schemeClr val="tx1"/>
              </a:solidFill>
              <a:latin typeface="Source Han Sans"/>
              <a:ea typeface="Source Han Sans"/>
              <a:cs typeface="Source Han Sans"/>
            </a:endParaRPr>
          </a:p>
          <a:p>
            <a:pPr algn="l"/>
            <a:endParaRPr kumimoji="1" lang="en-GB" altLang="zh-CN" sz="2000" dirty="0">
              <a:ln w="12700">
                <a:noFill/>
              </a:ln>
              <a:solidFill>
                <a:schemeClr val="tx1"/>
              </a:solidFill>
              <a:latin typeface="Source Han Sans"/>
              <a:ea typeface="Source Han Sans"/>
              <a:cs typeface="Source Han Sans"/>
            </a:endParaRPr>
          </a:p>
          <a:p>
            <a:pPr algn="l"/>
            <a:r>
              <a:rPr kumimoji="1" lang="en-GB" altLang="zh-CN" sz="2400" b="1" dirty="0">
                <a:ln w="12700">
                  <a:noFill/>
                </a:ln>
                <a:solidFill>
                  <a:schemeClr val="tx1"/>
                </a:solidFill>
                <a:latin typeface="Source Han Sans"/>
                <a:ea typeface="Source Han Sans"/>
                <a:cs typeface="Source Han Sans"/>
              </a:rPr>
              <a:t>Key Areas of Expertise:</a:t>
            </a:r>
          </a:p>
          <a:p>
            <a:pPr marL="342900" indent="-342900" algn="l">
              <a:buFont typeface="Arial" panose="020B0604020202020204" pitchFamily="34" charset="0"/>
              <a:buChar char="•"/>
            </a:pPr>
            <a:r>
              <a:rPr kumimoji="1" lang="en-GB" altLang="zh-CN" sz="2400" dirty="0">
                <a:ln w="12700">
                  <a:noFill/>
                </a:ln>
                <a:solidFill>
                  <a:schemeClr val="tx1"/>
                </a:solidFill>
                <a:latin typeface="Source Han Sans"/>
                <a:ea typeface="Source Han Sans"/>
                <a:cs typeface="Source Han Sans"/>
              </a:rPr>
              <a:t>Healthcare and Life Sciences Events </a:t>
            </a:r>
          </a:p>
          <a:p>
            <a:pPr marL="342900" indent="-342900" algn="l">
              <a:buFont typeface="Arial" panose="020B0604020202020204" pitchFamily="34" charset="0"/>
              <a:buChar char="•"/>
            </a:pPr>
            <a:r>
              <a:rPr kumimoji="1" lang="en-GB" altLang="zh-CN" sz="2400" dirty="0">
                <a:ln w="12700">
                  <a:noFill/>
                </a:ln>
                <a:latin typeface="Source Han Sans"/>
                <a:ea typeface="Source Han Sans"/>
                <a:cs typeface="Source Han Sans"/>
              </a:rPr>
              <a:t>Drug Market Analysis [Drug Database &amp; Reports]</a:t>
            </a:r>
            <a:endParaRPr kumimoji="1" lang="en-GB" altLang="zh-CN" sz="2400" dirty="0">
              <a:ln w="12700">
                <a:noFill/>
              </a:ln>
              <a:solidFill>
                <a:schemeClr val="tx1"/>
              </a:solidFill>
              <a:latin typeface="Source Han Sans"/>
              <a:ea typeface="Source Han Sans"/>
              <a:cs typeface="Source Han Sans"/>
            </a:endParaRPr>
          </a:p>
          <a:p>
            <a:pPr marL="342900" indent="-342900" algn="l">
              <a:buFont typeface="Arial" panose="020B0604020202020204" pitchFamily="34" charset="0"/>
              <a:buChar char="•"/>
            </a:pPr>
            <a:r>
              <a:rPr kumimoji="1" lang="en-GB" altLang="zh-CN" sz="2400" dirty="0">
                <a:ln w="12700">
                  <a:noFill/>
                </a:ln>
                <a:solidFill>
                  <a:schemeClr val="tx1"/>
                </a:solidFill>
                <a:latin typeface="Source Han Sans"/>
                <a:ea typeface="Source Han Sans"/>
                <a:cs typeface="Source Han Sans"/>
              </a:rPr>
              <a:t>Medical Coding and Revenue Cycle Management (RCM) Services</a:t>
            </a:r>
            <a:endParaRPr kumimoji="1" lang="zh-CN" altLang="en-US" sz="5400" dirty="0"/>
          </a:p>
        </p:txBody>
      </p:sp>
      <p:sp>
        <p:nvSpPr>
          <p:cNvPr id="13" name="标题 1"/>
          <p:cNvSpPr txBox="1"/>
          <p:nvPr/>
        </p:nvSpPr>
        <p:spPr>
          <a:xfrm>
            <a:off x="1044659" y="527337"/>
            <a:ext cx="10474240" cy="432000"/>
          </a:xfrm>
          <a:prstGeom prst="rect">
            <a:avLst/>
          </a:prstGeom>
          <a:noFill/>
          <a:ln>
            <a:noFill/>
          </a:ln>
        </p:spPr>
        <p:txBody>
          <a:bodyPr vert="horz" wrap="square" lIns="0" tIns="0" rIns="0" bIns="0" rtlCol="0" anchor="ctr"/>
          <a:lstStyle/>
          <a:p>
            <a:pPr algn="l"/>
            <a:r>
              <a:rPr kumimoji="1" lang="en-US" altLang="zh-CN" sz="2800" dirty="0">
                <a:ln w="12700">
                  <a:noFill/>
                </a:ln>
                <a:solidFill>
                  <a:schemeClr val="tx1">
                    <a:lumMod val="85000"/>
                    <a:lumOff val="15000"/>
                  </a:schemeClr>
                </a:solidFill>
                <a:latin typeface="Source Han Sans CN Bold"/>
                <a:ea typeface="Source Han Sans CN Bold"/>
                <a:cs typeface="Source Han Sans CN Bold"/>
              </a:rPr>
              <a:t>What Sciinov is?</a:t>
            </a:r>
            <a:endParaRPr kumimoji="1" lang="zh-CN" altLang="en-US" dirty="0"/>
          </a:p>
        </p:txBody>
      </p:sp>
      <p:sp>
        <p:nvSpPr>
          <p:cNvPr id="14" name="标题 1"/>
          <p:cNvSpPr txBox="1"/>
          <p:nvPr/>
        </p:nvSpPr>
        <p:spPr>
          <a:xfrm flipH="1">
            <a:off x="451793" y="527337"/>
            <a:ext cx="432000" cy="432000"/>
          </a:xfrm>
          <a:prstGeom prst="ellipse">
            <a:avLst/>
          </a:prstGeom>
          <a:solidFill>
            <a:schemeClr val="accent1"/>
          </a:solidFill>
          <a:ln w="12700" cap="sq">
            <a:noFill/>
            <a:miter/>
          </a:ln>
        </p:spPr>
        <p:txBody>
          <a:bodyPr vert="horz" wrap="square" lIns="91440" tIns="45720" rIns="91440" bIns="45720" rtlCol="0" anchor="ctr"/>
          <a:lstStyle/>
          <a:p>
            <a:pPr algn="ctr"/>
            <a:endParaRPr kumimoji="1" lang="zh-CN" altLang="en-US"/>
          </a:p>
        </p:txBody>
      </p:sp>
      <p:sp>
        <p:nvSpPr>
          <p:cNvPr id="15" name="标题 1"/>
          <p:cNvSpPr txBox="1"/>
          <p:nvPr/>
        </p:nvSpPr>
        <p:spPr>
          <a:xfrm>
            <a:off x="541487" y="617337"/>
            <a:ext cx="252613" cy="252000"/>
          </a:xfrm>
          <a:custGeom>
            <a:avLst/>
            <a:gdLst>
              <a:gd name="connsiteX0" fmla="*/ 339916 w 993944"/>
              <a:gd name="connsiteY0" fmla="*/ 447401 h 991544"/>
              <a:gd name="connsiteX1" fmla="*/ 664749 w 993944"/>
              <a:gd name="connsiteY1" fmla="*/ 447401 h 991544"/>
              <a:gd name="connsiteX2" fmla="*/ 670199 w 993944"/>
              <a:gd name="connsiteY2" fmla="*/ 447401 h 991544"/>
              <a:gd name="connsiteX3" fmla="*/ 676249 w 993944"/>
              <a:gd name="connsiteY3" fmla="*/ 446632 h 991544"/>
              <a:gd name="connsiteX4" fmla="*/ 671447 w 993944"/>
              <a:gd name="connsiteY4" fmla="*/ 442551 h 991544"/>
              <a:gd name="connsiteX5" fmla="*/ 646071 w 993944"/>
              <a:gd name="connsiteY5" fmla="*/ 422864 h 991544"/>
              <a:gd name="connsiteX6" fmla="*/ 620838 w 993944"/>
              <a:gd name="connsiteY6" fmla="*/ 400680 h 991544"/>
              <a:gd name="connsiteX7" fmla="*/ 598198 w 993944"/>
              <a:gd name="connsiteY7" fmla="*/ 378545 h 991544"/>
              <a:gd name="connsiteX8" fmla="*/ 584321 w 993944"/>
              <a:gd name="connsiteY8" fmla="*/ 363107 h 991544"/>
              <a:gd name="connsiteX9" fmla="*/ 576494 w 993944"/>
              <a:gd name="connsiteY9" fmla="*/ 354200 h 991544"/>
              <a:gd name="connsiteX10" fmla="*/ 549365 w 993944"/>
              <a:gd name="connsiteY10" fmla="*/ 319580 h 991544"/>
              <a:gd name="connsiteX11" fmla="*/ 523628 w 993944"/>
              <a:gd name="connsiteY11" fmla="*/ 280303 h 991544"/>
              <a:gd name="connsiteX12" fmla="*/ 512920 w 993944"/>
              <a:gd name="connsiteY12" fmla="*/ 261360 h 991544"/>
              <a:gd name="connsiteX13" fmla="*/ 505718 w 993944"/>
              <a:gd name="connsiteY13" fmla="*/ 247819 h 991544"/>
              <a:gd name="connsiteX14" fmla="*/ 495130 w 993944"/>
              <a:gd name="connsiteY14" fmla="*/ 225468 h 991544"/>
              <a:gd name="connsiteX15" fmla="*/ 487928 w 993944"/>
              <a:gd name="connsiteY15" fmla="*/ 208662 h 991544"/>
              <a:gd name="connsiteX16" fmla="*/ 480533 w 993944"/>
              <a:gd name="connsiteY16" fmla="*/ 189791 h 991544"/>
              <a:gd name="connsiteX17" fmla="*/ 471050 w 993944"/>
              <a:gd name="connsiteY17" fmla="*/ 161677 h 991544"/>
              <a:gd name="connsiteX18" fmla="*/ 461230 w 993944"/>
              <a:gd name="connsiteY18" fmla="*/ 124921 h 991544"/>
              <a:gd name="connsiteX19" fmla="*/ 455108 w 993944"/>
              <a:gd name="connsiteY19" fmla="*/ 93446 h 991544"/>
              <a:gd name="connsiteX20" fmla="*/ 451555 w 993944"/>
              <a:gd name="connsiteY20" fmla="*/ 70542 h 991544"/>
              <a:gd name="connsiteX21" fmla="*/ 450115 w 993944"/>
              <a:gd name="connsiteY21" fmla="*/ 57793 h 991544"/>
              <a:gd name="connsiteX22" fmla="*/ 448554 w 993944"/>
              <a:gd name="connsiteY22" fmla="*/ 41108 h 991544"/>
              <a:gd name="connsiteX23" fmla="*/ 448554 w 993944"/>
              <a:gd name="connsiteY23" fmla="*/ 40123 h 991544"/>
              <a:gd name="connsiteX24" fmla="*/ 447450 w 993944"/>
              <a:gd name="connsiteY24" fmla="*/ 5527 h 991544"/>
              <a:gd name="connsiteX25" fmla="*/ 447450 w 993944"/>
              <a:gd name="connsiteY25" fmla="*/ 4063 h 991544"/>
              <a:gd name="connsiteX26" fmla="*/ 449610 w 993944"/>
              <a:gd name="connsiteY26" fmla="*/ 1854 h 991544"/>
              <a:gd name="connsiteX27" fmla="*/ 453572 w 993944"/>
              <a:gd name="connsiteY27" fmla="*/ 1854 h 991544"/>
              <a:gd name="connsiteX28" fmla="*/ 540242 w 993944"/>
              <a:gd name="connsiteY28" fmla="*/ 1854 h 991544"/>
              <a:gd name="connsiteX29" fmla="*/ 546460 w 993944"/>
              <a:gd name="connsiteY29" fmla="*/ 8144 h 991544"/>
              <a:gd name="connsiteX30" fmla="*/ 547180 w 993944"/>
              <a:gd name="connsiteY30" fmla="*/ 20460 h 991544"/>
              <a:gd name="connsiteX31" fmla="*/ 547372 w 993944"/>
              <a:gd name="connsiteY31" fmla="*/ 26390 h 991544"/>
              <a:gd name="connsiteX32" fmla="*/ 548213 w 993944"/>
              <a:gd name="connsiteY32" fmla="*/ 38203 h 991544"/>
              <a:gd name="connsiteX33" fmla="*/ 548357 w 993944"/>
              <a:gd name="connsiteY33" fmla="*/ 40603 h 991544"/>
              <a:gd name="connsiteX34" fmla="*/ 550109 w 993944"/>
              <a:gd name="connsiteY34" fmla="*/ 58250 h 991544"/>
              <a:gd name="connsiteX35" fmla="*/ 553182 w 993944"/>
              <a:gd name="connsiteY35" fmla="*/ 78753 h 991544"/>
              <a:gd name="connsiteX36" fmla="*/ 559617 w 993944"/>
              <a:gd name="connsiteY36" fmla="*/ 110180 h 991544"/>
              <a:gd name="connsiteX37" fmla="*/ 573157 w 993944"/>
              <a:gd name="connsiteY37" fmla="*/ 154619 h 991544"/>
              <a:gd name="connsiteX38" fmla="*/ 586746 w 993944"/>
              <a:gd name="connsiteY38" fmla="*/ 187510 h 991544"/>
              <a:gd name="connsiteX39" fmla="*/ 593732 w 993944"/>
              <a:gd name="connsiteY39" fmla="*/ 202276 h 991544"/>
              <a:gd name="connsiteX40" fmla="*/ 623551 w 993944"/>
              <a:gd name="connsiteY40" fmla="*/ 252405 h 991544"/>
              <a:gd name="connsiteX41" fmla="*/ 645638 w 993944"/>
              <a:gd name="connsiteY41" fmla="*/ 282175 h 991544"/>
              <a:gd name="connsiteX42" fmla="*/ 660451 w 993944"/>
              <a:gd name="connsiteY42" fmla="*/ 299437 h 991544"/>
              <a:gd name="connsiteX43" fmla="*/ 688829 w 993944"/>
              <a:gd name="connsiteY43" fmla="*/ 328439 h 991544"/>
              <a:gd name="connsiteX44" fmla="*/ 702178 w 993944"/>
              <a:gd name="connsiteY44" fmla="*/ 340179 h 991544"/>
              <a:gd name="connsiteX45" fmla="*/ 719752 w 993944"/>
              <a:gd name="connsiteY45" fmla="*/ 354584 h 991544"/>
              <a:gd name="connsiteX46" fmla="*/ 730316 w 993944"/>
              <a:gd name="connsiteY46" fmla="*/ 362723 h 991544"/>
              <a:gd name="connsiteX47" fmla="*/ 770002 w 993944"/>
              <a:gd name="connsiteY47" fmla="*/ 388580 h 991544"/>
              <a:gd name="connsiteX48" fmla="*/ 817418 w 993944"/>
              <a:gd name="connsiteY48" fmla="*/ 412228 h 991544"/>
              <a:gd name="connsiteX49" fmla="*/ 857728 w 993944"/>
              <a:gd name="connsiteY49" fmla="*/ 427186 h 991544"/>
              <a:gd name="connsiteX50" fmla="*/ 902215 w 993944"/>
              <a:gd name="connsiteY50" fmla="*/ 438590 h 991544"/>
              <a:gd name="connsiteX51" fmla="*/ 920630 w 993944"/>
              <a:gd name="connsiteY51" fmla="*/ 442119 h 991544"/>
              <a:gd name="connsiteX52" fmla="*/ 938708 w 993944"/>
              <a:gd name="connsiteY52" fmla="*/ 444520 h 991544"/>
              <a:gd name="connsiteX53" fmla="*/ 952921 w 993944"/>
              <a:gd name="connsiteY53" fmla="*/ 446152 h 991544"/>
              <a:gd name="connsiteX54" fmla="*/ 956378 w 993944"/>
              <a:gd name="connsiteY54" fmla="*/ 446368 h 991544"/>
              <a:gd name="connsiteX55" fmla="*/ 967206 w 993944"/>
              <a:gd name="connsiteY55" fmla="*/ 447160 h 991544"/>
              <a:gd name="connsiteX56" fmla="*/ 973616 w 993944"/>
              <a:gd name="connsiteY56" fmla="*/ 447377 h 991544"/>
              <a:gd name="connsiteX57" fmla="*/ 989462 w 993944"/>
              <a:gd name="connsiteY57" fmla="*/ 447377 h 991544"/>
              <a:gd name="connsiteX58" fmla="*/ 992175 w 993944"/>
              <a:gd name="connsiteY58" fmla="*/ 450114 h 991544"/>
              <a:gd name="connsiteX59" fmla="*/ 992175 w 993944"/>
              <a:gd name="connsiteY59" fmla="*/ 453595 h 991544"/>
              <a:gd name="connsiteX60" fmla="*/ 992175 w 993944"/>
              <a:gd name="connsiteY60" fmla="*/ 540241 h 991544"/>
              <a:gd name="connsiteX61" fmla="*/ 985500 w 993944"/>
              <a:gd name="connsiteY61" fmla="*/ 547107 h 991544"/>
              <a:gd name="connsiteX62" fmla="*/ 969175 w 993944"/>
              <a:gd name="connsiteY62" fmla="*/ 547323 h 991544"/>
              <a:gd name="connsiteX63" fmla="*/ 960340 w 993944"/>
              <a:gd name="connsiteY63" fmla="*/ 548044 h 991544"/>
              <a:gd name="connsiteX64" fmla="*/ 958371 w 993944"/>
              <a:gd name="connsiteY64" fmla="*/ 548236 h 991544"/>
              <a:gd name="connsiteX65" fmla="*/ 942141 w 993944"/>
              <a:gd name="connsiteY65" fmla="*/ 549484 h 991544"/>
              <a:gd name="connsiteX66" fmla="*/ 917725 w 993944"/>
              <a:gd name="connsiteY66" fmla="*/ 552989 h 991544"/>
              <a:gd name="connsiteX67" fmla="*/ 875758 w 993944"/>
              <a:gd name="connsiteY67" fmla="*/ 562088 h 991544"/>
              <a:gd name="connsiteX68" fmla="*/ 788272 w 993944"/>
              <a:gd name="connsiteY68" fmla="*/ 595868 h 991544"/>
              <a:gd name="connsiteX69" fmla="*/ 754396 w 993944"/>
              <a:gd name="connsiteY69" fmla="*/ 615315 h 991544"/>
              <a:gd name="connsiteX70" fmla="*/ 723930 w 993944"/>
              <a:gd name="connsiteY70" fmla="*/ 636418 h 991544"/>
              <a:gd name="connsiteX71" fmla="*/ 705035 w 993944"/>
              <a:gd name="connsiteY71" fmla="*/ 651567 h 991544"/>
              <a:gd name="connsiteX72" fmla="*/ 663284 w 993944"/>
              <a:gd name="connsiteY72" fmla="*/ 691637 h 991544"/>
              <a:gd name="connsiteX73" fmla="*/ 648135 w 993944"/>
              <a:gd name="connsiteY73" fmla="*/ 709235 h 991544"/>
              <a:gd name="connsiteX74" fmla="*/ 632578 w 993944"/>
              <a:gd name="connsiteY74" fmla="*/ 729066 h 991544"/>
              <a:gd name="connsiteX75" fmla="*/ 614524 w 993944"/>
              <a:gd name="connsiteY75" fmla="*/ 755644 h 991544"/>
              <a:gd name="connsiteX76" fmla="*/ 589723 w 993944"/>
              <a:gd name="connsiteY76" fmla="*/ 800683 h 991544"/>
              <a:gd name="connsiteX77" fmla="*/ 575030 w 993944"/>
              <a:gd name="connsiteY77" fmla="*/ 835279 h 991544"/>
              <a:gd name="connsiteX78" fmla="*/ 566867 w 993944"/>
              <a:gd name="connsiteY78" fmla="*/ 859119 h 991544"/>
              <a:gd name="connsiteX79" fmla="*/ 555343 w 993944"/>
              <a:gd name="connsiteY79" fmla="*/ 904591 h 991544"/>
              <a:gd name="connsiteX80" fmla="*/ 550685 w 993944"/>
              <a:gd name="connsiteY80" fmla="*/ 930832 h 991544"/>
              <a:gd name="connsiteX81" fmla="*/ 549341 w 993944"/>
              <a:gd name="connsiteY81" fmla="*/ 943077 h 991544"/>
              <a:gd name="connsiteX82" fmla="*/ 547684 w 993944"/>
              <a:gd name="connsiteY82" fmla="*/ 959762 h 991544"/>
              <a:gd name="connsiteX83" fmla="*/ 547468 w 993944"/>
              <a:gd name="connsiteY83" fmla="*/ 964204 h 991544"/>
              <a:gd name="connsiteX84" fmla="*/ 546700 w 993944"/>
              <a:gd name="connsiteY84" fmla="*/ 977024 h 991544"/>
              <a:gd name="connsiteX85" fmla="*/ 546508 w 993944"/>
              <a:gd name="connsiteY85" fmla="*/ 985427 h 991544"/>
              <a:gd name="connsiteX86" fmla="*/ 546508 w 993944"/>
              <a:gd name="connsiteY86" fmla="*/ 989893 h 991544"/>
              <a:gd name="connsiteX87" fmla="*/ 544251 w 993944"/>
              <a:gd name="connsiteY87" fmla="*/ 992006 h 991544"/>
              <a:gd name="connsiteX88" fmla="*/ 540794 w 993944"/>
              <a:gd name="connsiteY88" fmla="*/ 992006 h 991544"/>
              <a:gd name="connsiteX89" fmla="*/ 453572 w 993944"/>
              <a:gd name="connsiteY89" fmla="*/ 992006 h 991544"/>
              <a:gd name="connsiteX90" fmla="*/ 447450 w 993944"/>
              <a:gd name="connsiteY90" fmla="*/ 985643 h 991544"/>
              <a:gd name="connsiteX91" fmla="*/ 447450 w 993944"/>
              <a:gd name="connsiteY91" fmla="*/ 975248 h 991544"/>
              <a:gd name="connsiteX92" fmla="*/ 447954 w 993944"/>
              <a:gd name="connsiteY92" fmla="*/ 969846 h 991544"/>
              <a:gd name="connsiteX93" fmla="*/ 448386 w 993944"/>
              <a:gd name="connsiteY93" fmla="*/ 960963 h 991544"/>
              <a:gd name="connsiteX94" fmla="*/ 449154 w 993944"/>
              <a:gd name="connsiteY94" fmla="*/ 951119 h 991544"/>
              <a:gd name="connsiteX95" fmla="*/ 449298 w 993944"/>
              <a:gd name="connsiteY95" fmla="*/ 949655 h 991544"/>
              <a:gd name="connsiteX96" fmla="*/ 450499 w 993944"/>
              <a:gd name="connsiteY96" fmla="*/ 933401 h 991544"/>
              <a:gd name="connsiteX97" fmla="*/ 452059 w 993944"/>
              <a:gd name="connsiteY97" fmla="*/ 921685 h 991544"/>
              <a:gd name="connsiteX98" fmla="*/ 454244 w 993944"/>
              <a:gd name="connsiteY98" fmla="*/ 906560 h 991544"/>
              <a:gd name="connsiteX99" fmla="*/ 457533 w 993944"/>
              <a:gd name="connsiteY99" fmla="*/ 887089 h 991544"/>
              <a:gd name="connsiteX100" fmla="*/ 465120 w 993944"/>
              <a:gd name="connsiteY100" fmla="*/ 853886 h 991544"/>
              <a:gd name="connsiteX101" fmla="*/ 482430 w 993944"/>
              <a:gd name="connsiteY101" fmla="*/ 799771 h 991544"/>
              <a:gd name="connsiteX102" fmla="*/ 499019 w 993944"/>
              <a:gd name="connsiteY102" fmla="*/ 760613 h 991544"/>
              <a:gd name="connsiteX103" fmla="*/ 517602 w 993944"/>
              <a:gd name="connsiteY103" fmla="*/ 724601 h 991544"/>
              <a:gd name="connsiteX104" fmla="*/ 539353 w 993944"/>
              <a:gd name="connsiteY104" fmla="*/ 689212 h 991544"/>
              <a:gd name="connsiteX105" fmla="*/ 566219 w 993944"/>
              <a:gd name="connsiteY105" fmla="*/ 652528 h 991544"/>
              <a:gd name="connsiteX106" fmla="*/ 584657 w 993944"/>
              <a:gd name="connsiteY106" fmla="*/ 630584 h 991544"/>
              <a:gd name="connsiteX107" fmla="*/ 602543 w 993944"/>
              <a:gd name="connsiteY107" fmla="*/ 611377 h 991544"/>
              <a:gd name="connsiteX108" fmla="*/ 615892 w 993944"/>
              <a:gd name="connsiteY108" fmla="*/ 598125 h 991544"/>
              <a:gd name="connsiteX109" fmla="*/ 633874 w 993944"/>
              <a:gd name="connsiteY109" fmla="*/ 581919 h 991544"/>
              <a:gd name="connsiteX110" fmla="*/ 649288 w 993944"/>
              <a:gd name="connsiteY110" fmla="*/ 568763 h 991544"/>
              <a:gd name="connsiteX111" fmla="*/ 668494 w 993944"/>
              <a:gd name="connsiteY111" fmla="*/ 553998 h 991544"/>
              <a:gd name="connsiteX112" fmla="*/ 675913 w 993944"/>
              <a:gd name="connsiteY112" fmla="*/ 548260 h 991544"/>
              <a:gd name="connsiteX113" fmla="*/ 676321 w 993944"/>
              <a:gd name="connsiteY113" fmla="*/ 547011 h 991544"/>
              <a:gd name="connsiteX114" fmla="*/ 675121 w 993944"/>
              <a:gd name="connsiteY114" fmla="*/ 546411 h 991544"/>
              <a:gd name="connsiteX115" fmla="*/ 673152 w 993944"/>
              <a:gd name="connsiteY115" fmla="*/ 546411 h 991544"/>
              <a:gd name="connsiteX116" fmla="*/ 665301 w 993944"/>
              <a:gd name="connsiteY116" fmla="*/ 547011 h 991544"/>
              <a:gd name="connsiteX117" fmla="*/ 12683 w 993944"/>
              <a:gd name="connsiteY117" fmla="*/ 547011 h 991544"/>
              <a:gd name="connsiteX118" fmla="*/ 3848 w 993944"/>
              <a:gd name="connsiteY118" fmla="*/ 546195 h 991544"/>
              <a:gd name="connsiteX119" fmla="*/ 1807 w 993944"/>
              <a:gd name="connsiteY119" fmla="*/ 543794 h 991544"/>
              <a:gd name="connsiteX120" fmla="*/ 1807 w 993944"/>
              <a:gd name="connsiteY120" fmla="*/ 539352 h 991544"/>
              <a:gd name="connsiteX121" fmla="*/ 1807 w 993944"/>
              <a:gd name="connsiteY121" fmla="*/ 454459 h 991544"/>
              <a:gd name="connsiteX122" fmla="*/ 8721 w 993944"/>
              <a:gd name="connsiteY122" fmla="*/ 447401 h 991544"/>
            </a:gdLst>
            <a:ahLst/>
            <a:cxnLst/>
            <a:rect l="l" t="t" r="r" b="b"/>
            <a:pathLst>
              <a:path w="993944" h="991544">
                <a:moveTo>
                  <a:pt x="339916" y="447401"/>
                </a:moveTo>
                <a:lnTo>
                  <a:pt x="664749" y="447401"/>
                </a:lnTo>
                <a:cubicBezTo>
                  <a:pt x="666574" y="447401"/>
                  <a:pt x="668398" y="447401"/>
                  <a:pt x="670199" y="447401"/>
                </a:cubicBezTo>
                <a:cubicBezTo>
                  <a:pt x="671999" y="447401"/>
                  <a:pt x="674400" y="448217"/>
                  <a:pt x="676249" y="446632"/>
                </a:cubicBezTo>
                <a:cubicBezTo>
                  <a:pt x="674893" y="445007"/>
                  <a:pt x="673270" y="443626"/>
                  <a:pt x="671447" y="442551"/>
                </a:cubicBezTo>
                <a:cubicBezTo>
                  <a:pt x="662924" y="436069"/>
                  <a:pt x="654281" y="429754"/>
                  <a:pt x="646071" y="422864"/>
                </a:cubicBezTo>
                <a:cubicBezTo>
                  <a:pt x="637860" y="415974"/>
                  <a:pt x="629145" y="408171"/>
                  <a:pt x="620838" y="400680"/>
                </a:cubicBezTo>
                <a:cubicBezTo>
                  <a:pt x="612987" y="393478"/>
                  <a:pt x="605592" y="386059"/>
                  <a:pt x="598198" y="378545"/>
                </a:cubicBezTo>
                <a:cubicBezTo>
                  <a:pt x="593396" y="373623"/>
                  <a:pt x="588955" y="368245"/>
                  <a:pt x="584321" y="363107"/>
                </a:cubicBezTo>
                <a:cubicBezTo>
                  <a:pt x="581680" y="360178"/>
                  <a:pt x="579039" y="357225"/>
                  <a:pt x="576494" y="354200"/>
                </a:cubicBezTo>
                <a:cubicBezTo>
                  <a:pt x="566987" y="342996"/>
                  <a:pt x="557943" y="331457"/>
                  <a:pt x="549365" y="319580"/>
                </a:cubicBezTo>
                <a:cubicBezTo>
                  <a:pt x="540218" y="306880"/>
                  <a:pt x="531695" y="293723"/>
                  <a:pt x="523628" y="280303"/>
                </a:cubicBezTo>
                <a:cubicBezTo>
                  <a:pt x="519907" y="274084"/>
                  <a:pt x="516426" y="267722"/>
                  <a:pt x="512920" y="261360"/>
                </a:cubicBezTo>
                <a:cubicBezTo>
                  <a:pt x="510519" y="256894"/>
                  <a:pt x="507999" y="252405"/>
                  <a:pt x="505718" y="247819"/>
                </a:cubicBezTo>
                <a:cubicBezTo>
                  <a:pt x="502093" y="240401"/>
                  <a:pt x="498515" y="232958"/>
                  <a:pt x="495130" y="225468"/>
                </a:cubicBezTo>
                <a:cubicBezTo>
                  <a:pt x="492609" y="219898"/>
                  <a:pt x="490328" y="214256"/>
                  <a:pt x="487928" y="208662"/>
                </a:cubicBezTo>
                <a:cubicBezTo>
                  <a:pt x="485383" y="202396"/>
                  <a:pt x="482838" y="196129"/>
                  <a:pt x="480533" y="189791"/>
                </a:cubicBezTo>
                <a:cubicBezTo>
                  <a:pt x="477148" y="180500"/>
                  <a:pt x="473883" y="171161"/>
                  <a:pt x="471050" y="161677"/>
                </a:cubicBezTo>
                <a:cubicBezTo>
                  <a:pt x="467449" y="149505"/>
                  <a:pt x="464063" y="137309"/>
                  <a:pt x="461230" y="124921"/>
                </a:cubicBezTo>
                <a:cubicBezTo>
                  <a:pt x="458830" y="114501"/>
                  <a:pt x="456621" y="104033"/>
                  <a:pt x="455108" y="93446"/>
                </a:cubicBezTo>
                <a:cubicBezTo>
                  <a:pt x="454004" y="85811"/>
                  <a:pt x="452395" y="78224"/>
                  <a:pt x="451555" y="70542"/>
                </a:cubicBezTo>
                <a:cubicBezTo>
                  <a:pt x="451099" y="66316"/>
                  <a:pt x="450667" y="62019"/>
                  <a:pt x="450115" y="57793"/>
                </a:cubicBezTo>
                <a:cubicBezTo>
                  <a:pt x="449394" y="52247"/>
                  <a:pt x="449874" y="46581"/>
                  <a:pt x="448554" y="41108"/>
                </a:cubicBezTo>
                <a:cubicBezTo>
                  <a:pt x="448518" y="40781"/>
                  <a:pt x="448518" y="40450"/>
                  <a:pt x="448554" y="40123"/>
                </a:cubicBezTo>
                <a:cubicBezTo>
                  <a:pt x="448818" y="28575"/>
                  <a:pt x="446897" y="17099"/>
                  <a:pt x="447450" y="5527"/>
                </a:cubicBezTo>
                <a:cubicBezTo>
                  <a:pt x="447450" y="5047"/>
                  <a:pt x="447450" y="4543"/>
                  <a:pt x="447450" y="4063"/>
                </a:cubicBezTo>
                <a:cubicBezTo>
                  <a:pt x="447618" y="2622"/>
                  <a:pt x="448170" y="1974"/>
                  <a:pt x="449610" y="1854"/>
                </a:cubicBezTo>
                <a:cubicBezTo>
                  <a:pt x="451051" y="1734"/>
                  <a:pt x="452251" y="1854"/>
                  <a:pt x="453572" y="1854"/>
                </a:cubicBezTo>
                <a:lnTo>
                  <a:pt x="540242" y="1854"/>
                </a:lnTo>
                <a:cubicBezTo>
                  <a:pt x="546676" y="1854"/>
                  <a:pt x="546436" y="1854"/>
                  <a:pt x="546460" y="8144"/>
                </a:cubicBezTo>
                <a:cubicBezTo>
                  <a:pt x="546256" y="12264"/>
                  <a:pt x="546496" y="16393"/>
                  <a:pt x="547180" y="20460"/>
                </a:cubicBezTo>
                <a:cubicBezTo>
                  <a:pt x="547425" y="22427"/>
                  <a:pt x="547490" y="24412"/>
                  <a:pt x="547372" y="26390"/>
                </a:cubicBezTo>
                <a:cubicBezTo>
                  <a:pt x="547147" y="30348"/>
                  <a:pt x="547430" y="34317"/>
                  <a:pt x="548213" y="38203"/>
                </a:cubicBezTo>
                <a:cubicBezTo>
                  <a:pt x="548352" y="38995"/>
                  <a:pt x="548402" y="39800"/>
                  <a:pt x="548357" y="40603"/>
                </a:cubicBezTo>
                <a:cubicBezTo>
                  <a:pt x="548604" y="46514"/>
                  <a:pt x="549190" y="52406"/>
                  <a:pt x="550109" y="58250"/>
                </a:cubicBezTo>
                <a:cubicBezTo>
                  <a:pt x="550974" y="65116"/>
                  <a:pt x="552030" y="71934"/>
                  <a:pt x="553182" y="78753"/>
                </a:cubicBezTo>
                <a:cubicBezTo>
                  <a:pt x="554959" y="89292"/>
                  <a:pt x="557072" y="99784"/>
                  <a:pt x="559617" y="110180"/>
                </a:cubicBezTo>
                <a:cubicBezTo>
                  <a:pt x="563345" y="125220"/>
                  <a:pt x="567866" y="140054"/>
                  <a:pt x="573157" y="154619"/>
                </a:cubicBezTo>
                <a:cubicBezTo>
                  <a:pt x="577215" y="165759"/>
                  <a:pt x="581680" y="176779"/>
                  <a:pt x="586746" y="187510"/>
                </a:cubicBezTo>
                <a:cubicBezTo>
                  <a:pt x="589147" y="192312"/>
                  <a:pt x="591308" y="197402"/>
                  <a:pt x="593732" y="202276"/>
                </a:cubicBezTo>
                <a:cubicBezTo>
                  <a:pt x="602575" y="219614"/>
                  <a:pt x="612536" y="236359"/>
                  <a:pt x="623551" y="252405"/>
                </a:cubicBezTo>
                <a:cubicBezTo>
                  <a:pt x="630496" y="262664"/>
                  <a:pt x="637860" y="272589"/>
                  <a:pt x="645638" y="282175"/>
                </a:cubicBezTo>
                <a:cubicBezTo>
                  <a:pt x="650440" y="288033"/>
                  <a:pt x="655434" y="293747"/>
                  <a:pt x="660451" y="299437"/>
                </a:cubicBezTo>
                <a:cubicBezTo>
                  <a:pt x="669407" y="309617"/>
                  <a:pt x="679202" y="318932"/>
                  <a:pt x="688829" y="328439"/>
                </a:cubicBezTo>
                <a:cubicBezTo>
                  <a:pt x="693031" y="332593"/>
                  <a:pt x="697808" y="336170"/>
                  <a:pt x="702178" y="340179"/>
                </a:cubicBezTo>
                <a:cubicBezTo>
                  <a:pt x="707772" y="345317"/>
                  <a:pt x="713774" y="349927"/>
                  <a:pt x="719752" y="354584"/>
                </a:cubicBezTo>
                <a:cubicBezTo>
                  <a:pt x="723233" y="357321"/>
                  <a:pt x="726690" y="360130"/>
                  <a:pt x="730316" y="362723"/>
                </a:cubicBezTo>
                <a:cubicBezTo>
                  <a:pt x="743067" y="372055"/>
                  <a:pt x="756314" y="380689"/>
                  <a:pt x="770002" y="388580"/>
                </a:cubicBezTo>
                <a:cubicBezTo>
                  <a:pt x="785340" y="397367"/>
                  <a:pt x="801172" y="405261"/>
                  <a:pt x="817418" y="412228"/>
                </a:cubicBezTo>
                <a:cubicBezTo>
                  <a:pt x="830647" y="417822"/>
                  <a:pt x="844043" y="422864"/>
                  <a:pt x="857728" y="427186"/>
                </a:cubicBezTo>
                <a:cubicBezTo>
                  <a:pt x="872323" y="431846"/>
                  <a:pt x="887177" y="435653"/>
                  <a:pt x="902215" y="438590"/>
                </a:cubicBezTo>
                <a:cubicBezTo>
                  <a:pt x="908362" y="439766"/>
                  <a:pt x="914460" y="441134"/>
                  <a:pt x="920630" y="442119"/>
                </a:cubicBezTo>
                <a:cubicBezTo>
                  <a:pt x="926800" y="443103"/>
                  <a:pt x="932634" y="443463"/>
                  <a:pt x="938708" y="444520"/>
                </a:cubicBezTo>
                <a:cubicBezTo>
                  <a:pt x="943510" y="445408"/>
                  <a:pt x="948311" y="444952"/>
                  <a:pt x="952921" y="446152"/>
                </a:cubicBezTo>
                <a:cubicBezTo>
                  <a:pt x="954061" y="446356"/>
                  <a:pt x="955221" y="446431"/>
                  <a:pt x="956378" y="446368"/>
                </a:cubicBezTo>
                <a:cubicBezTo>
                  <a:pt x="960003" y="446296"/>
                  <a:pt x="963629" y="446563"/>
                  <a:pt x="967206" y="447160"/>
                </a:cubicBezTo>
                <a:cubicBezTo>
                  <a:pt x="969331" y="447437"/>
                  <a:pt x="971477" y="447509"/>
                  <a:pt x="973616" y="447377"/>
                </a:cubicBezTo>
                <a:cubicBezTo>
                  <a:pt x="978898" y="447377"/>
                  <a:pt x="984180" y="447377"/>
                  <a:pt x="989462" y="447377"/>
                </a:cubicBezTo>
                <a:cubicBezTo>
                  <a:pt x="991502" y="447377"/>
                  <a:pt x="992031" y="448073"/>
                  <a:pt x="992175" y="450114"/>
                </a:cubicBezTo>
                <a:cubicBezTo>
                  <a:pt x="992175" y="451266"/>
                  <a:pt x="992175" y="452514"/>
                  <a:pt x="992175" y="453595"/>
                </a:cubicBezTo>
                <a:cubicBezTo>
                  <a:pt x="992175" y="482405"/>
                  <a:pt x="992175" y="511287"/>
                  <a:pt x="992175" y="540241"/>
                </a:cubicBezTo>
                <a:cubicBezTo>
                  <a:pt x="992175" y="546411"/>
                  <a:pt x="993063" y="546387"/>
                  <a:pt x="985500" y="547107"/>
                </a:cubicBezTo>
                <a:cubicBezTo>
                  <a:pt x="980122" y="547635"/>
                  <a:pt x="974625" y="547275"/>
                  <a:pt x="969175" y="547323"/>
                </a:cubicBezTo>
                <a:cubicBezTo>
                  <a:pt x="966210" y="547141"/>
                  <a:pt x="963235" y="547383"/>
                  <a:pt x="960340" y="548044"/>
                </a:cubicBezTo>
                <a:cubicBezTo>
                  <a:pt x="959701" y="548226"/>
                  <a:pt x="959033" y="548293"/>
                  <a:pt x="958371" y="548236"/>
                </a:cubicBezTo>
                <a:cubicBezTo>
                  <a:pt x="952933" y="548132"/>
                  <a:pt x="947500" y="548550"/>
                  <a:pt x="942141" y="549484"/>
                </a:cubicBezTo>
                <a:cubicBezTo>
                  <a:pt x="933978" y="550428"/>
                  <a:pt x="925840" y="551597"/>
                  <a:pt x="917725" y="552989"/>
                </a:cubicBezTo>
                <a:cubicBezTo>
                  <a:pt x="903608" y="555407"/>
                  <a:pt x="889618" y="558439"/>
                  <a:pt x="875758" y="562088"/>
                </a:cubicBezTo>
                <a:cubicBezTo>
                  <a:pt x="845474" y="570191"/>
                  <a:pt x="816143" y="581516"/>
                  <a:pt x="788272" y="595868"/>
                </a:cubicBezTo>
                <a:cubicBezTo>
                  <a:pt x="776700" y="601846"/>
                  <a:pt x="765464" y="608424"/>
                  <a:pt x="754396" y="615315"/>
                </a:cubicBezTo>
                <a:cubicBezTo>
                  <a:pt x="743880" y="621845"/>
                  <a:pt x="733821" y="629024"/>
                  <a:pt x="723930" y="636418"/>
                </a:cubicBezTo>
                <a:cubicBezTo>
                  <a:pt x="717471" y="641220"/>
                  <a:pt x="711277" y="646454"/>
                  <a:pt x="705035" y="651567"/>
                </a:cubicBezTo>
                <a:cubicBezTo>
                  <a:pt x="690383" y="664136"/>
                  <a:pt x="676443" y="677513"/>
                  <a:pt x="663284" y="691637"/>
                </a:cubicBezTo>
                <a:cubicBezTo>
                  <a:pt x="657907" y="697183"/>
                  <a:pt x="653225" y="703377"/>
                  <a:pt x="648135" y="709235"/>
                </a:cubicBezTo>
                <a:cubicBezTo>
                  <a:pt x="642637" y="715598"/>
                  <a:pt x="637572" y="722272"/>
                  <a:pt x="632578" y="729066"/>
                </a:cubicBezTo>
                <a:cubicBezTo>
                  <a:pt x="626240" y="737709"/>
                  <a:pt x="620262" y="746568"/>
                  <a:pt x="614524" y="755644"/>
                </a:cubicBezTo>
                <a:cubicBezTo>
                  <a:pt x="605364" y="770149"/>
                  <a:pt x="597084" y="785188"/>
                  <a:pt x="589723" y="800683"/>
                </a:cubicBezTo>
                <a:cubicBezTo>
                  <a:pt x="584328" y="811984"/>
                  <a:pt x="579431" y="823515"/>
                  <a:pt x="575030" y="835279"/>
                </a:cubicBezTo>
                <a:cubicBezTo>
                  <a:pt x="572101" y="843154"/>
                  <a:pt x="569381" y="851101"/>
                  <a:pt x="566867" y="859119"/>
                </a:cubicBezTo>
                <a:cubicBezTo>
                  <a:pt x="562082" y="874021"/>
                  <a:pt x="558231" y="889209"/>
                  <a:pt x="555343" y="904591"/>
                </a:cubicBezTo>
                <a:cubicBezTo>
                  <a:pt x="553783" y="913330"/>
                  <a:pt x="552126" y="922069"/>
                  <a:pt x="550685" y="930832"/>
                </a:cubicBezTo>
                <a:cubicBezTo>
                  <a:pt x="550037" y="934866"/>
                  <a:pt x="550181" y="939067"/>
                  <a:pt x="549341" y="943077"/>
                </a:cubicBezTo>
                <a:cubicBezTo>
                  <a:pt x="548189" y="948598"/>
                  <a:pt x="548981" y="954288"/>
                  <a:pt x="547684" y="959762"/>
                </a:cubicBezTo>
                <a:cubicBezTo>
                  <a:pt x="547456" y="961232"/>
                  <a:pt x="547384" y="962720"/>
                  <a:pt x="547468" y="964204"/>
                </a:cubicBezTo>
                <a:cubicBezTo>
                  <a:pt x="547548" y="968492"/>
                  <a:pt x="547291" y="972777"/>
                  <a:pt x="546700" y="977024"/>
                </a:cubicBezTo>
                <a:cubicBezTo>
                  <a:pt x="546407" y="979816"/>
                  <a:pt x="546342" y="982625"/>
                  <a:pt x="546508" y="985427"/>
                </a:cubicBezTo>
                <a:cubicBezTo>
                  <a:pt x="546508" y="986916"/>
                  <a:pt x="546508" y="988404"/>
                  <a:pt x="546508" y="989893"/>
                </a:cubicBezTo>
                <a:cubicBezTo>
                  <a:pt x="546508" y="991381"/>
                  <a:pt x="545740" y="991885"/>
                  <a:pt x="544251" y="992006"/>
                </a:cubicBezTo>
                <a:cubicBezTo>
                  <a:pt x="542763" y="992126"/>
                  <a:pt x="541850" y="992006"/>
                  <a:pt x="540794" y="992006"/>
                </a:cubicBezTo>
                <a:lnTo>
                  <a:pt x="453572" y="992006"/>
                </a:lnTo>
                <a:cubicBezTo>
                  <a:pt x="447161" y="992006"/>
                  <a:pt x="447426" y="992006"/>
                  <a:pt x="447450" y="985643"/>
                </a:cubicBezTo>
                <a:cubicBezTo>
                  <a:pt x="447450" y="982186"/>
                  <a:pt x="447450" y="978705"/>
                  <a:pt x="447450" y="975248"/>
                </a:cubicBezTo>
                <a:cubicBezTo>
                  <a:pt x="447402" y="973433"/>
                  <a:pt x="447572" y="971620"/>
                  <a:pt x="447954" y="969846"/>
                </a:cubicBezTo>
                <a:cubicBezTo>
                  <a:pt x="448398" y="966907"/>
                  <a:pt x="448542" y="963930"/>
                  <a:pt x="448386" y="960963"/>
                </a:cubicBezTo>
                <a:cubicBezTo>
                  <a:pt x="448199" y="957662"/>
                  <a:pt x="448456" y="954351"/>
                  <a:pt x="449154" y="951119"/>
                </a:cubicBezTo>
                <a:cubicBezTo>
                  <a:pt x="449286" y="950644"/>
                  <a:pt x="449334" y="950147"/>
                  <a:pt x="449298" y="949655"/>
                </a:cubicBezTo>
                <a:cubicBezTo>
                  <a:pt x="448890" y="944181"/>
                  <a:pt x="450307" y="938851"/>
                  <a:pt x="450499" y="933401"/>
                </a:cubicBezTo>
                <a:cubicBezTo>
                  <a:pt x="450643" y="929488"/>
                  <a:pt x="451675" y="925598"/>
                  <a:pt x="452059" y="921685"/>
                </a:cubicBezTo>
                <a:cubicBezTo>
                  <a:pt x="452539" y="916595"/>
                  <a:pt x="453332" y="911578"/>
                  <a:pt x="454244" y="906560"/>
                </a:cubicBezTo>
                <a:cubicBezTo>
                  <a:pt x="455396" y="900078"/>
                  <a:pt x="456237" y="893547"/>
                  <a:pt x="457533" y="887089"/>
                </a:cubicBezTo>
                <a:cubicBezTo>
                  <a:pt x="459766" y="875973"/>
                  <a:pt x="462143" y="864857"/>
                  <a:pt x="465120" y="853886"/>
                </a:cubicBezTo>
                <a:cubicBezTo>
                  <a:pt x="469972" y="835567"/>
                  <a:pt x="475748" y="817506"/>
                  <a:pt x="482430" y="799771"/>
                </a:cubicBezTo>
                <a:cubicBezTo>
                  <a:pt x="487544" y="786518"/>
                  <a:pt x="493089" y="773506"/>
                  <a:pt x="499019" y="760613"/>
                </a:cubicBezTo>
                <a:cubicBezTo>
                  <a:pt x="504685" y="748297"/>
                  <a:pt x="511024" y="736389"/>
                  <a:pt x="517602" y="724601"/>
                </a:cubicBezTo>
                <a:cubicBezTo>
                  <a:pt x="524180" y="712813"/>
                  <a:pt x="531623" y="700592"/>
                  <a:pt x="539353" y="689212"/>
                </a:cubicBezTo>
                <a:cubicBezTo>
                  <a:pt x="547804" y="676608"/>
                  <a:pt x="556712" y="664364"/>
                  <a:pt x="566219" y="652528"/>
                </a:cubicBezTo>
                <a:cubicBezTo>
                  <a:pt x="572197" y="645061"/>
                  <a:pt x="578223" y="637715"/>
                  <a:pt x="584657" y="630584"/>
                </a:cubicBezTo>
                <a:cubicBezTo>
                  <a:pt x="590491" y="624078"/>
                  <a:pt x="596205" y="617476"/>
                  <a:pt x="602543" y="611377"/>
                </a:cubicBezTo>
                <a:cubicBezTo>
                  <a:pt x="607081" y="607056"/>
                  <a:pt x="611426" y="602518"/>
                  <a:pt x="615892" y="598125"/>
                </a:cubicBezTo>
                <a:cubicBezTo>
                  <a:pt x="621654" y="592459"/>
                  <a:pt x="627704" y="587129"/>
                  <a:pt x="633874" y="581919"/>
                </a:cubicBezTo>
                <a:cubicBezTo>
                  <a:pt x="639036" y="577550"/>
                  <a:pt x="644030" y="572988"/>
                  <a:pt x="649288" y="568763"/>
                </a:cubicBezTo>
                <a:cubicBezTo>
                  <a:pt x="655578" y="563697"/>
                  <a:pt x="662084" y="558895"/>
                  <a:pt x="668494" y="553998"/>
                </a:cubicBezTo>
                <a:lnTo>
                  <a:pt x="675913" y="548260"/>
                </a:lnTo>
                <a:cubicBezTo>
                  <a:pt x="676321" y="547947"/>
                  <a:pt x="676681" y="547467"/>
                  <a:pt x="676321" y="547011"/>
                </a:cubicBezTo>
                <a:cubicBezTo>
                  <a:pt x="676006" y="546673"/>
                  <a:pt x="675579" y="546459"/>
                  <a:pt x="675121" y="546411"/>
                </a:cubicBezTo>
                <a:cubicBezTo>
                  <a:pt x="674470" y="546291"/>
                  <a:pt x="673803" y="546291"/>
                  <a:pt x="673152" y="546411"/>
                </a:cubicBezTo>
                <a:cubicBezTo>
                  <a:pt x="670578" y="546994"/>
                  <a:pt x="667932" y="547196"/>
                  <a:pt x="665301" y="547011"/>
                </a:cubicBezTo>
                <a:lnTo>
                  <a:pt x="12683" y="547011"/>
                </a:lnTo>
                <a:cubicBezTo>
                  <a:pt x="9714" y="547158"/>
                  <a:pt x="6739" y="546884"/>
                  <a:pt x="3848" y="546195"/>
                </a:cubicBezTo>
                <a:cubicBezTo>
                  <a:pt x="2664" y="546015"/>
                  <a:pt x="1793" y="544992"/>
                  <a:pt x="1807" y="543794"/>
                </a:cubicBezTo>
                <a:cubicBezTo>
                  <a:pt x="1807" y="542305"/>
                  <a:pt x="1807" y="540817"/>
                  <a:pt x="1807" y="539352"/>
                </a:cubicBezTo>
                <a:lnTo>
                  <a:pt x="1807" y="454459"/>
                </a:lnTo>
                <a:cubicBezTo>
                  <a:pt x="1807" y="446944"/>
                  <a:pt x="1327" y="447401"/>
                  <a:pt x="8721" y="447401"/>
                </a:cubicBezTo>
                <a:close/>
              </a:path>
            </a:pathLst>
          </a:custGeom>
          <a:solidFill>
            <a:schemeClr val="bg1"/>
          </a:solidFill>
          <a:ln w="9525" cap="flat">
            <a:noFill/>
            <a:miter/>
          </a:ln>
        </p:spPr>
        <p:txBody>
          <a:bodyPr vert="horz" wrap="square" lIns="91440" tIns="45720" rIns="91440" bIns="45720" rtlCol="0" anchor="ctr"/>
          <a:lstStyle/>
          <a:p>
            <a:pPr algn="l"/>
            <a:endParaRPr kumimoji="1" lang="zh-CN" altLang="en-US"/>
          </a:p>
        </p:txBody>
      </p:sp>
      <p:pic>
        <p:nvPicPr>
          <p:cNvPr id="4" name="Picture 3">
            <a:extLst>
              <a:ext uri="{FF2B5EF4-FFF2-40B4-BE49-F238E27FC236}">
                <a16:creationId xmlns="" xmlns:a16="http://schemas.microsoft.com/office/drawing/2014/main" id="{B34E651A-0E0A-282F-EE55-3C24B8A832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8060795" y="2303692"/>
            <a:ext cx="6434897" cy="1827513"/>
          </a:xfrm>
          <a:prstGeom prst="rect">
            <a:avLst/>
          </a:prstGeom>
        </p:spPr>
      </p:pic>
    </p:spTree>
    <p:extLst>
      <p:ext uri="{BB962C8B-B14F-4D97-AF65-F5344CB8AC3E}">
        <p14:creationId xmlns:p14="http://schemas.microsoft.com/office/powerpoint/2010/main" val="244609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1BEEEB5F-DC05-D43C-907D-A3698A0C79BC}"/>
              </a:ext>
            </a:extLst>
          </p:cNvPr>
          <p:cNvSpPr txBox="1"/>
          <p:nvPr/>
        </p:nvSpPr>
        <p:spPr>
          <a:xfrm>
            <a:off x="5259743" y="470776"/>
            <a:ext cx="1770485" cy="584775"/>
          </a:xfrm>
          <a:prstGeom prst="rect">
            <a:avLst/>
          </a:prstGeom>
          <a:noFill/>
        </p:spPr>
        <p:txBody>
          <a:bodyPr wrap="none" rtlCol="0">
            <a:spAutoFit/>
          </a:bodyPr>
          <a:lstStyle/>
          <a:p>
            <a:r>
              <a:rPr lang="en-IN" sz="3200" dirty="0">
                <a:solidFill>
                  <a:srgbClr val="0C0F12"/>
                </a:solidFill>
                <a:latin typeface="Elsevier Sans"/>
              </a:rPr>
              <a:t>Invitation</a:t>
            </a:r>
          </a:p>
        </p:txBody>
      </p:sp>
      <p:sp>
        <p:nvSpPr>
          <p:cNvPr id="3" name="TextBox 2">
            <a:extLst>
              <a:ext uri="{FF2B5EF4-FFF2-40B4-BE49-F238E27FC236}">
                <a16:creationId xmlns="" xmlns:a16="http://schemas.microsoft.com/office/drawing/2014/main" id="{2B2D6470-FFA7-ADBC-913C-66C6E438C0C6}"/>
              </a:ext>
            </a:extLst>
          </p:cNvPr>
          <p:cNvSpPr txBox="1"/>
          <p:nvPr/>
        </p:nvSpPr>
        <p:spPr>
          <a:xfrm>
            <a:off x="794658" y="1262744"/>
            <a:ext cx="10700656" cy="4832092"/>
          </a:xfrm>
          <a:prstGeom prst="rect">
            <a:avLst/>
          </a:prstGeom>
          <a:noFill/>
        </p:spPr>
        <p:txBody>
          <a:bodyPr wrap="square" rtlCol="0">
            <a:spAutoFit/>
          </a:bodyPr>
          <a:lstStyle/>
          <a:p>
            <a:r>
              <a:rPr lang="en-GB" sz="2800" b="0" i="0" dirty="0">
                <a:effectLst/>
                <a:latin typeface="Source Han Sans"/>
              </a:rPr>
              <a:t>We are thrilled to invite your company to partner with us as a sponsor and/or exhibitor. This premier event offers a unique platform for your brand to gain significant exposure and engage with dedicated continuous improvement practitioners and influential businesses. We will showcase your organization on our social media channels, further amplifying your reach and presence.</a:t>
            </a:r>
            <a:br>
              <a:rPr lang="en-GB" sz="2800" b="0" i="0" dirty="0">
                <a:effectLst/>
                <a:latin typeface="Source Han Sans"/>
              </a:rPr>
            </a:br>
            <a:r>
              <a:rPr lang="en-GB" sz="2800" b="0" i="0" dirty="0">
                <a:effectLst/>
                <a:latin typeface="Source Han Sans"/>
              </a:rPr>
              <a:t/>
            </a:r>
            <a:br>
              <a:rPr lang="en-GB" sz="2800" b="0" i="0" dirty="0">
                <a:effectLst/>
                <a:latin typeface="Source Han Sans"/>
              </a:rPr>
            </a:br>
            <a:r>
              <a:rPr lang="en-GB" sz="2800" b="0" i="0" dirty="0">
                <a:effectLst/>
                <a:latin typeface="Source Han Sans"/>
              </a:rPr>
              <a:t>Don’t miss this opportunity to get your organization involved right from the start of this exciting and impactful conference! </a:t>
            </a:r>
            <a:br>
              <a:rPr lang="en-GB" sz="2800" b="0" i="0" dirty="0">
                <a:effectLst/>
                <a:latin typeface="Source Han Sans"/>
              </a:rPr>
            </a:br>
            <a:r>
              <a:rPr lang="en-GB" sz="2800" b="0" i="0" dirty="0">
                <a:effectLst/>
                <a:latin typeface="Source Han Sans"/>
              </a:rPr>
              <a:t/>
            </a:r>
            <a:br>
              <a:rPr lang="en-GB" sz="2800" b="0" i="0" dirty="0">
                <a:effectLst/>
                <a:latin typeface="Source Han Sans"/>
              </a:rPr>
            </a:br>
            <a:r>
              <a:rPr lang="en-GB" sz="2800" b="0" i="0" dirty="0">
                <a:effectLst/>
                <a:latin typeface="Source Han Sans"/>
              </a:rPr>
              <a:t>Reach out now to sponsor or exhibit at this conference!</a:t>
            </a:r>
            <a:endParaRPr lang="en-IN" sz="2800" dirty="0">
              <a:latin typeface="Source Han Sans"/>
            </a:endParaRPr>
          </a:p>
        </p:txBody>
      </p:sp>
    </p:spTree>
    <p:extLst>
      <p:ext uri="{BB962C8B-B14F-4D97-AF65-F5344CB8AC3E}">
        <p14:creationId xmlns:p14="http://schemas.microsoft.com/office/powerpoint/2010/main" val="3542682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标题 1"/>
          <p:cNvSpPr txBox="1"/>
          <p:nvPr/>
        </p:nvSpPr>
        <p:spPr>
          <a:xfrm>
            <a:off x="5389326" y="3007855"/>
            <a:ext cx="1389375" cy="1389375"/>
          </a:xfrm>
          <a:prstGeom prst="ellipse">
            <a:avLst/>
          </a:prstGeom>
          <a:solidFill>
            <a:schemeClr val="bg1">
              <a:lumMod val="85000"/>
              <a:alpha val="60000"/>
            </a:schemeClr>
          </a:solidFill>
          <a:ln w="12700" cap="flat">
            <a:noFill/>
            <a:miter/>
          </a:ln>
          <a:effectLst/>
        </p:spPr>
        <p:txBody>
          <a:bodyPr vert="horz" wrap="square" lIns="38100" tIns="38100" rIns="38100" bIns="38100" rtlCol="0" anchor="ctr"/>
          <a:lstStyle/>
          <a:p>
            <a:pPr algn="l"/>
            <a:endParaRPr kumimoji="1" lang="zh-CN" altLang="en-US"/>
          </a:p>
        </p:txBody>
      </p:sp>
      <p:sp>
        <p:nvSpPr>
          <p:cNvPr id="4" name="标题 1"/>
          <p:cNvSpPr txBox="1"/>
          <p:nvPr/>
        </p:nvSpPr>
        <p:spPr>
          <a:xfrm>
            <a:off x="6122346" y="1776050"/>
            <a:ext cx="967824" cy="1351958"/>
          </a:xfrm>
          <a:custGeom>
            <a:avLst/>
            <a:gdLst/>
            <a:ahLst/>
            <a:cxnLst/>
            <a:rect l="0" t="0" r="r" b="b"/>
            <a:pathLst>
              <a:path w="21583" h="21590" extrusionOk="0">
                <a:moveTo>
                  <a:pt x="11584" y="1"/>
                </a:moveTo>
                <a:cubicBezTo>
                  <a:pt x="11431" y="-4"/>
                  <a:pt x="11277" y="11"/>
                  <a:pt x="11129" y="43"/>
                </a:cubicBezTo>
                <a:cubicBezTo>
                  <a:pt x="10819" y="111"/>
                  <a:pt x="10553" y="253"/>
                  <a:pt x="10377" y="448"/>
                </a:cubicBezTo>
                <a:lnTo>
                  <a:pt x="4367" y="7576"/>
                </a:lnTo>
                <a:cubicBezTo>
                  <a:pt x="3289" y="7453"/>
                  <a:pt x="2201" y="7365"/>
                  <a:pt x="1108" y="7321"/>
                </a:cubicBezTo>
                <a:cubicBezTo>
                  <a:pt x="792" y="7322"/>
                  <a:pt x="493" y="7418"/>
                  <a:pt x="282" y="7586"/>
                </a:cubicBezTo>
                <a:cubicBezTo>
                  <a:pt x="107" y="7726"/>
                  <a:pt x="8" y="7906"/>
                  <a:pt x="0" y="8094"/>
                </a:cubicBezTo>
                <a:lnTo>
                  <a:pt x="0" y="17816"/>
                </a:lnTo>
                <a:cubicBezTo>
                  <a:pt x="1" y="17997"/>
                  <a:pt x="89" y="18172"/>
                  <a:pt x="250" y="18311"/>
                </a:cubicBezTo>
                <a:cubicBezTo>
                  <a:pt x="415" y="18452"/>
                  <a:pt x="643" y="18547"/>
                  <a:pt x="896" y="18579"/>
                </a:cubicBezTo>
                <a:cubicBezTo>
                  <a:pt x="2623" y="18706"/>
                  <a:pt x="4315" y="19016"/>
                  <a:pt x="5915" y="19498"/>
                </a:cubicBezTo>
                <a:cubicBezTo>
                  <a:pt x="7503" y="19977"/>
                  <a:pt x="8981" y="20620"/>
                  <a:pt x="10307" y="21408"/>
                </a:cubicBezTo>
                <a:cubicBezTo>
                  <a:pt x="10485" y="21520"/>
                  <a:pt x="10715" y="21584"/>
                  <a:pt x="10952" y="21590"/>
                </a:cubicBezTo>
                <a:cubicBezTo>
                  <a:pt x="11239" y="21596"/>
                  <a:pt x="11516" y="21516"/>
                  <a:pt x="11718" y="21370"/>
                </a:cubicBezTo>
                <a:lnTo>
                  <a:pt x="21347" y="14431"/>
                </a:lnTo>
                <a:cubicBezTo>
                  <a:pt x="21517" y="14276"/>
                  <a:pt x="21600" y="14082"/>
                  <a:pt x="21580" y="13886"/>
                </a:cubicBezTo>
                <a:cubicBezTo>
                  <a:pt x="21559" y="13684"/>
                  <a:pt x="21435" y="13497"/>
                  <a:pt x="21227" y="13360"/>
                </a:cubicBezTo>
                <a:cubicBezTo>
                  <a:pt x="20372" y="12804"/>
                  <a:pt x="19465" y="12296"/>
                  <a:pt x="18536" y="11809"/>
                </a:cubicBezTo>
                <a:lnTo>
                  <a:pt x="21389" y="3764"/>
                </a:lnTo>
                <a:cubicBezTo>
                  <a:pt x="21458" y="3547"/>
                  <a:pt x="21415" y="3319"/>
                  <a:pt x="21269" y="3123"/>
                </a:cubicBezTo>
                <a:cubicBezTo>
                  <a:pt x="21131" y="2936"/>
                  <a:pt x="20909" y="2787"/>
                  <a:pt x="20638" y="2703"/>
                </a:cubicBezTo>
                <a:lnTo>
                  <a:pt x="12035" y="69"/>
                </a:lnTo>
                <a:cubicBezTo>
                  <a:pt x="11891" y="28"/>
                  <a:pt x="11737" y="5"/>
                  <a:pt x="11584" y="1"/>
                </a:cubicBezTo>
                <a:close/>
              </a:path>
            </a:pathLst>
          </a:custGeom>
          <a:solidFill>
            <a:schemeClr val="accent2"/>
          </a:solidFill>
          <a:ln w="12700" cap="flat">
            <a:noFill/>
            <a:miter/>
          </a:ln>
          <a:effectLst/>
        </p:spPr>
        <p:txBody>
          <a:bodyPr vert="horz" wrap="square" lIns="38100" tIns="38100" rIns="38100" bIns="38100" rtlCol="0" anchor="ctr"/>
          <a:lstStyle/>
          <a:p>
            <a:pPr algn="l"/>
            <a:endParaRPr kumimoji="1" lang="zh-CN" altLang="en-US"/>
          </a:p>
        </p:txBody>
      </p:sp>
      <p:sp>
        <p:nvSpPr>
          <p:cNvPr id="5" name="标题 1"/>
          <p:cNvSpPr txBox="1"/>
          <p:nvPr/>
        </p:nvSpPr>
        <p:spPr>
          <a:xfrm>
            <a:off x="6666281" y="2706303"/>
            <a:ext cx="1344872" cy="970538"/>
          </a:xfrm>
          <a:custGeom>
            <a:avLst/>
            <a:gdLst/>
            <a:ahLst/>
            <a:cxnLst/>
            <a:rect l="0" t="0" r="r" b="b"/>
            <a:pathLst>
              <a:path w="21575" h="21600" extrusionOk="0">
                <a:moveTo>
                  <a:pt x="7666" y="0"/>
                </a:moveTo>
                <a:cubicBezTo>
                  <a:pt x="7492" y="0"/>
                  <a:pt x="7323" y="79"/>
                  <a:pt x="7184" y="225"/>
                </a:cubicBezTo>
                <a:lnTo>
                  <a:pt x="201" y="9913"/>
                </a:lnTo>
                <a:cubicBezTo>
                  <a:pt x="77" y="10092"/>
                  <a:pt x="5" y="10330"/>
                  <a:pt x="0" y="10578"/>
                </a:cubicBezTo>
                <a:cubicBezTo>
                  <a:pt x="-4" y="10828"/>
                  <a:pt x="61" y="11070"/>
                  <a:pt x="181" y="11258"/>
                </a:cubicBezTo>
                <a:cubicBezTo>
                  <a:pt x="971" y="12599"/>
                  <a:pt x="1609" y="14100"/>
                  <a:pt x="2076" y="15707"/>
                </a:cubicBezTo>
                <a:cubicBezTo>
                  <a:pt x="2541" y="17307"/>
                  <a:pt x="2829" y="18997"/>
                  <a:pt x="2931" y="20716"/>
                </a:cubicBezTo>
                <a:cubicBezTo>
                  <a:pt x="2961" y="20982"/>
                  <a:pt x="3063" y="21220"/>
                  <a:pt x="3215" y="21385"/>
                </a:cubicBezTo>
                <a:cubicBezTo>
                  <a:pt x="3328" y="21506"/>
                  <a:pt x="3462" y="21581"/>
                  <a:pt x="3604" y="21600"/>
                </a:cubicBezTo>
                <a:lnTo>
                  <a:pt x="13561" y="21600"/>
                </a:lnTo>
                <a:cubicBezTo>
                  <a:pt x="13737" y="21598"/>
                  <a:pt x="13907" y="21501"/>
                  <a:pt x="14033" y="21329"/>
                </a:cubicBezTo>
                <a:cubicBezTo>
                  <a:pt x="14170" y="21142"/>
                  <a:pt x="14245" y="20881"/>
                  <a:pt x="14238" y="20614"/>
                </a:cubicBezTo>
                <a:cubicBezTo>
                  <a:pt x="14202" y="19428"/>
                  <a:pt x="14114" y="18250"/>
                  <a:pt x="13984" y="17080"/>
                </a:cubicBezTo>
                <a:lnTo>
                  <a:pt x="21140" y="11177"/>
                </a:lnTo>
                <a:cubicBezTo>
                  <a:pt x="21329" y="11011"/>
                  <a:pt x="21468" y="10759"/>
                  <a:pt x="21533" y="10462"/>
                </a:cubicBezTo>
                <a:cubicBezTo>
                  <a:pt x="21596" y="10180"/>
                  <a:pt x="21589" y="9877"/>
                  <a:pt x="21511" y="9603"/>
                </a:cubicBezTo>
                <a:lnTo>
                  <a:pt x="19004" y="936"/>
                </a:lnTo>
                <a:cubicBezTo>
                  <a:pt x="18915" y="652"/>
                  <a:pt x="18759" y="417"/>
                  <a:pt x="18562" y="271"/>
                </a:cubicBezTo>
                <a:cubicBezTo>
                  <a:pt x="18357" y="119"/>
                  <a:pt x="18120" y="74"/>
                  <a:pt x="17892" y="141"/>
                </a:cubicBezTo>
                <a:lnTo>
                  <a:pt x="9757" y="2929"/>
                </a:lnTo>
                <a:cubicBezTo>
                  <a:pt x="9280" y="2026"/>
                  <a:pt x="8773" y="1152"/>
                  <a:pt x="8229" y="320"/>
                </a:cubicBezTo>
                <a:cubicBezTo>
                  <a:pt x="8079" y="116"/>
                  <a:pt x="7877" y="0"/>
                  <a:pt x="7666" y="0"/>
                </a:cubicBezTo>
                <a:close/>
              </a:path>
            </a:pathLst>
          </a:custGeom>
          <a:solidFill>
            <a:schemeClr val="accent3"/>
          </a:solidFill>
          <a:ln w="12700" cap="flat">
            <a:noFill/>
            <a:miter/>
          </a:ln>
          <a:effectLst/>
        </p:spPr>
        <p:txBody>
          <a:bodyPr vert="horz" wrap="square" lIns="38100" tIns="38100" rIns="38100" bIns="38100" rtlCol="0" anchor="ctr"/>
          <a:lstStyle/>
          <a:p>
            <a:pPr algn="l"/>
            <a:endParaRPr kumimoji="1" lang="zh-CN" altLang="en-US"/>
          </a:p>
        </p:txBody>
      </p:sp>
      <p:sp>
        <p:nvSpPr>
          <p:cNvPr id="6" name="标题 1"/>
          <p:cNvSpPr txBox="1"/>
          <p:nvPr/>
        </p:nvSpPr>
        <p:spPr>
          <a:xfrm>
            <a:off x="6665120" y="3727297"/>
            <a:ext cx="1348896" cy="972957"/>
          </a:xfrm>
          <a:custGeom>
            <a:avLst/>
            <a:gdLst/>
            <a:ahLst/>
            <a:cxnLst/>
            <a:rect l="0" t="0" r="r" b="b"/>
            <a:pathLst>
              <a:path w="21568" h="21588" extrusionOk="0">
                <a:moveTo>
                  <a:pt x="3691" y="0"/>
                </a:moveTo>
                <a:cubicBezTo>
                  <a:pt x="3484" y="-1"/>
                  <a:pt x="3286" y="113"/>
                  <a:pt x="3140" y="316"/>
                </a:cubicBezTo>
                <a:cubicBezTo>
                  <a:pt x="3020" y="483"/>
                  <a:pt x="2946" y="700"/>
                  <a:pt x="2925" y="934"/>
                </a:cubicBezTo>
                <a:cubicBezTo>
                  <a:pt x="2828" y="2656"/>
                  <a:pt x="2537" y="4346"/>
                  <a:pt x="2067" y="5945"/>
                </a:cubicBezTo>
                <a:cubicBezTo>
                  <a:pt x="1602" y="7530"/>
                  <a:pt x="965" y="9006"/>
                  <a:pt x="178" y="10322"/>
                </a:cubicBezTo>
                <a:cubicBezTo>
                  <a:pt x="53" y="10524"/>
                  <a:pt x="-9" y="10786"/>
                  <a:pt x="1" y="11052"/>
                </a:cubicBezTo>
                <a:cubicBezTo>
                  <a:pt x="11" y="11304"/>
                  <a:pt x="86" y="11542"/>
                  <a:pt x="213" y="11722"/>
                </a:cubicBezTo>
                <a:lnTo>
                  <a:pt x="7156" y="21331"/>
                </a:lnTo>
                <a:cubicBezTo>
                  <a:pt x="7306" y="21508"/>
                  <a:pt x="7500" y="21599"/>
                  <a:pt x="7697" y="21587"/>
                </a:cubicBezTo>
                <a:cubicBezTo>
                  <a:pt x="7882" y="21576"/>
                  <a:pt x="8057" y="21475"/>
                  <a:pt x="8193" y="21299"/>
                </a:cubicBezTo>
                <a:cubicBezTo>
                  <a:pt x="8757" y="20421"/>
                  <a:pt x="9284" y="19498"/>
                  <a:pt x="9776" y="18545"/>
                </a:cubicBezTo>
                <a:lnTo>
                  <a:pt x="17801" y="21370"/>
                </a:lnTo>
                <a:cubicBezTo>
                  <a:pt x="18018" y="21438"/>
                  <a:pt x="18246" y="21399"/>
                  <a:pt x="18443" y="21254"/>
                </a:cubicBezTo>
                <a:cubicBezTo>
                  <a:pt x="18630" y="21116"/>
                  <a:pt x="18779" y="20892"/>
                  <a:pt x="18863" y="20622"/>
                </a:cubicBezTo>
                <a:lnTo>
                  <a:pt x="21498" y="12063"/>
                </a:lnTo>
                <a:cubicBezTo>
                  <a:pt x="21581" y="11775"/>
                  <a:pt x="21591" y="11460"/>
                  <a:pt x="21526" y="11164"/>
                </a:cubicBezTo>
                <a:cubicBezTo>
                  <a:pt x="21459" y="10856"/>
                  <a:pt x="21313" y="10592"/>
                  <a:pt x="21119" y="10417"/>
                </a:cubicBezTo>
                <a:lnTo>
                  <a:pt x="13957" y="4412"/>
                </a:lnTo>
                <a:cubicBezTo>
                  <a:pt x="14082" y="3316"/>
                  <a:pt x="14174" y="2213"/>
                  <a:pt x="14220" y="1102"/>
                </a:cubicBezTo>
                <a:cubicBezTo>
                  <a:pt x="14219" y="802"/>
                  <a:pt x="14130" y="514"/>
                  <a:pt x="13974" y="306"/>
                </a:cubicBezTo>
                <a:cubicBezTo>
                  <a:pt x="13835" y="119"/>
                  <a:pt x="13651" y="13"/>
                  <a:pt x="13458" y="0"/>
                </a:cubicBezTo>
                <a:lnTo>
                  <a:pt x="3691" y="0"/>
                </a:lnTo>
                <a:close/>
              </a:path>
            </a:pathLst>
          </a:custGeom>
          <a:solidFill>
            <a:schemeClr val="accent4"/>
          </a:solidFill>
          <a:ln w="12700" cap="flat">
            <a:noFill/>
            <a:miter/>
          </a:ln>
          <a:effectLst/>
        </p:spPr>
        <p:txBody>
          <a:bodyPr vert="horz" wrap="square" lIns="38100" tIns="38100" rIns="38100" bIns="38100" rtlCol="0" anchor="ctr"/>
          <a:lstStyle/>
          <a:p>
            <a:pPr algn="l"/>
            <a:endParaRPr kumimoji="1" lang="zh-CN" altLang="en-US"/>
          </a:p>
        </p:txBody>
      </p:sp>
      <p:sp>
        <p:nvSpPr>
          <p:cNvPr id="7" name="标题 1"/>
          <p:cNvSpPr txBox="1"/>
          <p:nvPr/>
        </p:nvSpPr>
        <p:spPr>
          <a:xfrm>
            <a:off x="6120282" y="4275495"/>
            <a:ext cx="968341" cy="1349721"/>
          </a:xfrm>
          <a:custGeom>
            <a:avLst/>
            <a:gdLst/>
            <a:ahLst/>
            <a:cxnLst/>
            <a:rect l="0" t="0" r="r" b="b"/>
            <a:pathLst>
              <a:path w="21589" h="21574" extrusionOk="0">
                <a:moveTo>
                  <a:pt x="10918" y="0"/>
                </a:moveTo>
                <a:cubicBezTo>
                  <a:pt x="10690" y="-5"/>
                  <a:pt x="10468" y="45"/>
                  <a:pt x="10286" y="144"/>
                </a:cubicBezTo>
                <a:cubicBezTo>
                  <a:pt x="8920" y="974"/>
                  <a:pt x="7378" y="1643"/>
                  <a:pt x="5720" y="2126"/>
                </a:cubicBezTo>
                <a:cubicBezTo>
                  <a:pt x="4212" y="2566"/>
                  <a:pt x="2621" y="2849"/>
                  <a:pt x="1001" y="2963"/>
                </a:cubicBezTo>
                <a:cubicBezTo>
                  <a:pt x="699" y="2974"/>
                  <a:pt x="418" y="3075"/>
                  <a:pt x="229" y="3244"/>
                </a:cubicBezTo>
                <a:cubicBezTo>
                  <a:pt x="79" y="3378"/>
                  <a:pt x="-1" y="3545"/>
                  <a:pt x="0" y="3717"/>
                </a:cubicBezTo>
                <a:lnTo>
                  <a:pt x="0" y="13523"/>
                </a:lnTo>
                <a:cubicBezTo>
                  <a:pt x="-5" y="13705"/>
                  <a:pt x="90" y="13882"/>
                  <a:pt x="264" y="14014"/>
                </a:cubicBezTo>
                <a:cubicBezTo>
                  <a:pt x="469" y="14170"/>
                  <a:pt x="760" y="14250"/>
                  <a:pt x="1058" y="14231"/>
                </a:cubicBezTo>
                <a:cubicBezTo>
                  <a:pt x="2183" y="14188"/>
                  <a:pt x="3302" y="14097"/>
                  <a:pt x="4411" y="13971"/>
                </a:cubicBezTo>
                <a:lnTo>
                  <a:pt x="10357" y="21138"/>
                </a:lnTo>
                <a:cubicBezTo>
                  <a:pt x="10523" y="21327"/>
                  <a:pt x="10776" y="21467"/>
                  <a:pt x="11073" y="21533"/>
                </a:cubicBezTo>
                <a:cubicBezTo>
                  <a:pt x="11355" y="21595"/>
                  <a:pt x="11659" y="21586"/>
                  <a:pt x="11933" y="21507"/>
                </a:cubicBezTo>
                <a:lnTo>
                  <a:pt x="20615" y="19012"/>
                </a:lnTo>
                <a:cubicBezTo>
                  <a:pt x="20900" y="18924"/>
                  <a:pt x="21136" y="18769"/>
                  <a:pt x="21282" y="18572"/>
                </a:cubicBezTo>
                <a:cubicBezTo>
                  <a:pt x="21434" y="18368"/>
                  <a:pt x="21480" y="18131"/>
                  <a:pt x="21412" y="17905"/>
                </a:cubicBezTo>
                <a:lnTo>
                  <a:pt x="18598" y="9734"/>
                </a:lnTo>
                <a:cubicBezTo>
                  <a:pt x="19533" y="9242"/>
                  <a:pt x="20437" y="8718"/>
                  <a:pt x="21296" y="8156"/>
                </a:cubicBezTo>
                <a:cubicBezTo>
                  <a:pt x="21480" y="8015"/>
                  <a:pt x="21583" y="7831"/>
                  <a:pt x="21589" y="7638"/>
                </a:cubicBezTo>
                <a:cubicBezTo>
                  <a:pt x="21595" y="7404"/>
                  <a:pt x="21457" y="7180"/>
                  <a:pt x="21211" y="7026"/>
                </a:cubicBezTo>
                <a:lnTo>
                  <a:pt x="11567" y="195"/>
                </a:lnTo>
                <a:cubicBezTo>
                  <a:pt x="11390" y="75"/>
                  <a:pt x="11161" y="6"/>
                  <a:pt x="10918" y="0"/>
                </a:cubicBezTo>
                <a:close/>
              </a:path>
            </a:pathLst>
          </a:custGeom>
          <a:solidFill>
            <a:schemeClr val="accent1"/>
          </a:solidFill>
          <a:ln w="12700" cap="flat">
            <a:noFill/>
            <a:miter/>
          </a:ln>
          <a:effectLst/>
        </p:spPr>
        <p:txBody>
          <a:bodyPr vert="horz" wrap="square" lIns="38100" tIns="38100" rIns="38100" bIns="38100" rtlCol="0" anchor="ctr"/>
          <a:lstStyle/>
          <a:p>
            <a:pPr algn="l"/>
            <a:endParaRPr kumimoji="1" lang="zh-CN" altLang="en-US"/>
          </a:p>
        </p:txBody>
      </p:sp>
      <p:sp>
        <p:nvSpPr>
          <p:cNvPr id="8" name="标题 1"/>
          <p:cNvSpPr txBox="1"/>
          <p:nvPr/>
        </p:nvSpPr>
        <p:spPr>
          <a:xfrm>
            <a:off x="5091636" y="4278713"/>
            <a:ext cx="979780" cy="1349337"/>
          </a:xfrm>
          <a:custGeom>
            <a:avLst/>
            <a:gdLst/>
            <a:ahLst/>
            <a:cxnLst/>
            <a:rect l="0" t="0" r="r" b="b"/>
            <a:pathLst>
              <a:path w="21578" h="21560" extrusionOk="0">
                <a:moveTo>
                  <a:pt x="10431" y="7"/>
                </a:moveTo>
                <a:cubicBezTo>
                  <a:pt x="10208" y="28"/>
                  <a:pt x="9999" y="97"/>
                  <a:pt x="9828" y="204"/>
                </a:cubicBezTo>
                <a:lnTo>
                  <a:pt x="242" y="7141"/>
                </a:lnTo>
                <a:cubicBezTo>
                  <a:pt x="62" y="7301"/>
                  <a:pt x="-22" y="7504"/>
                  <a:pt x="5" y="7710"/>
                </a:cubicBezTo>
                <a:cubicBezTo>
                  <a:pt x="33" y="7920"/>
                  <a:pt x="175" y="8116"/>
                  <a:pt x="402" y="8248"/>
                </a:cubicBezTo>
                <a:cubicBezTo>
                  <a:pt x="1219" y="8780"/>
                  <a:pt x="2074" y="9275"/>
                  <a:pt x="2959" y="9742"/>
                </a:cubicBezTo>
                <a:lnTo>
                  <a:pt x="137" y="17796"/>
                </a:lnTo>
                <a:cubicBezTo>
                  <a:pt x="70" y="18013"/>
                  <a:pt x="109" y="18241"/>
                  <a:pt x="252" y="18438"/>
                </a:cubicBezTo>
                <a:cubicBezTo>
                  <a:pt x="389" y="18625"/>
                  <a:pt x="611" y="18771"/>
                  <a:pt x="879" y="18855"/>
                </a:cubicBezTo>
                <a:lnTo>
                  <a:pt x="9376" y="21491"/>
                </a:lnTo>
                <a:cubicBezTo>
                  <a:pt x="9661" y="21573"/>
                  <a:pt x="9974" y="21581"/>
                  <a:pt x="10267" y="21516"/>
                </a:cubicBezTo>
                <a:cubicBezTo>
                  <a:pt x="10573" y="21449"/>
                  <a:pt x="10836" y="21306"/>
                  <a:pt x="11009" y="21112"/>
                </a:cubicBezTo>
                <a:lnTo>
                  <a:pt x="16980" y="13940"/>
                </a:lnTo>
                <a:cubicBezTo>
                  <a:pt x="18184" y="14075"/>
                  <a:pt x="19398" y="14167"/>
                  <a:pt x="20620" y="14202"/>
                </a:cubicBezTo>
                <a:cubicBezTo>
                  <a:pt x="20890" y="14176"/>
                  <a:pt x="21139" y="14077"/>
                  <a:pt x="21317" y="13927"/>
                </a:cubicBezTo>
                <a:cubicBezTo>
                  <a:pt x="21467" y="13800"/>
                  <a:pt x="21558" y="13643"/>
                  <a:pt x="21578" y="13477"/>
                </a:cubicBezTo>
                <a:lnTo>
                  <a:pt x="21578" y="3664"/>
                </a:lnTo>
                <a:cubicBezTo>
                  <a:pt x="21570" y="3503"/>
                  <a:pt x="21493" y="3346"/>
                  <a:pt x="21355" y="3219"/>
                </a:cubicBezTo>
                <a:cubicBezTo>
                  <a:pt x="21177" y="3055"/>
                  <a:pt x="20913" y="2952"/>
                  <a:pt x="20627" y="2931"/>
                </a:cubicBezTo>
                <a:cubicBezTo>
                  <a:pt x="18966" y="2853"/>
                  <a:pt x="17333" y="2586"/>
                  <a:pt x="15785" y="2142"/>
                </a:cubicBezTo>
                <a:cubicBezTo>
                  <a:pt x="14114" y="1663"/>
                  <a:pt x="12568" y="985"/>
                  <a:pt x="11208" y="133"/>
                </a:cubicBezTo>
                <a:cubicBezTo>
                  <a:pt x="10978" y="27"/>
                  <a:pt x="10701" y="-19"/>
                  <a:pt x="10431" y="7"/>
                </a:cubicBezTo>
                <a:close/>
              </a:path>
            </a:pathLst>
          </a:custGeom>
          <a:solidFill>
            <a:schemeClr val="accent2"/>
          </a:solidFill>
          <a:ln w="12700" cap="flat">
            <a:noFill/>
            <a:miter/>
          </a:ln>
          <a:effectLst/>
        </p:spPr>
        <p:txBody>
          <a:bodyPr vert="horz" wrap="square" lIns="38100" tIns="38100" rIns="38100" bIns="38100" rtlCol="0" anchor="ctr"/>
          <a:lstStyle/>
          <a:p>
            <a:pPr algn="l"/>
            <a:endParaRPr kumimoji="1" lang="zh-CN" altLang="en-US"/>
          </a:p>
        </p:txBody>
      </p:sp>
      <p:sp>
        <p:nvSpPr>
          <p:cNvPr id="9" name="标题 1"/>
          <p:cNvSpPr txBox="1"/>
          <p:nvPr/>
        </p:nvSpPr>
        <p:spPr>
          <a:xfrm>
            <a:off x="4168119" y="3727297"/>
            <a:ext cx="1344824" cy="975763"/>
          </a:xfrm>
          <a:custGeom>
            <a:avLst/>
            <a:gdLst/>
            <a:ahLst/>
            <a:cxnLst/>
            <a:rect l="0" t="0" r="r" b="b"/>
            <a:pathLst>
              <a:path w="21573" h="21596" extrusionOk="0">
                <a:moveTo>
                  <a:pt x="7980" y="0"/>
                </a:moveTo>
                <a:cubicBezTo>
                  <a:pt x="7777" y="29"/>
                  <a:pt x="7589" y="168"/>
                  <a:pt x="7460" y="385"/>
                </a:cubicBezTo>
                <a:cubicBezTo>
                  <a:pt x="7340" y="586"/>
                  <a:pt x="7278" y="840"/>
                  <a:pt x="7284" y="1099"/>
                </a:cubicBezTo>
                <a:cubicBezTo>
                  <a:pt x="7329" y="2269"/>
                  <a:pt x="7436" y="3429"/>
                  <a:pt x="7571" y="4582"/>
                </a:cubicBezTo>
                <a:lnTo>
                  <a:pt x="436" y="10439"/>
                </a:lnTo>
                <a:cubicBezTo>
                  <a:pt x="247" y="10604"/>
                  <a:pt x="106" y="10855"/>
                  <a:pt x="41" y="11150"/>
                </a:cubicBezTo>
                <a:cubicBezTo>
                  <a:pt x="-22" y="11430"/>
                  <a:pt x="-13" y="11731"/>
                  <a:pt x="66" y="12004"/>
                </a:cubicBezTo>
                <a:lnTo>
                  <a:pt x="2573" y="20623"/>
                </a:lnTo>
                <a:cubicBezTo>
                  <a:pt x="2661" y="20906"/>
                  <a:pt x="2815" y="21139"/>
                  <a:pt x="3012" y="21284"/>
                </a:cubicBezTo>
                <a:cubicBezTo>
                  <a:pt x="3217" y="21435"/>
                  <a:pt x="3454" y="21481"/>
                  <a:pt x="3682" y="21414"/>
                </a:cubicBezTo>
                <a:lnTo>
                  <a:pt x="11824" y="18641"/>
                </a:lnTo>
                <a:cubicBezTo>
                  <a:pt x="12324" y="19583"/>
                  <a:pt x="12858" y="20492"/>
                  <a:pt x="13430" y="21358"/>
                </a:cubicBezTo>
                <a:cubicBezTo>
                  <a:pt x="13576" y="21515"/>
                  <a:pt x="13755" y="21600"/>
                  <a:pt x="13940" y="21596"/>
                </a:cubicBezTo>
                <a:cubicBezTo>
                  <a:pt x="14139" y="21591"/>
                  <a:pt x="14331" y="21485"/>
                  <a:pt x="14478" y="21298"/>
                </a:cubicBezTo>
                <a:lnTo>
                  <a:pt x="21417" y="11664"/>
                </a:lnTo>
                <a:cubicBezTo>
                  <a:pt x="21513" y="11474"/>
                  <a:pt x="21566" y="11249"/>
                  <a:pt x="21572" y="11017"/>
                </a:cubicBezTo>
                <a:cubicBezTo>
                  <a:pt x="21578" y="10762"/>
                  <a:pt x="21526" y="10510"/>
                  <a:pt x="21422" y="10299"/>
                </a:cubicBezTo>
                <a:cubicBezTo>
                  <a:pt x="20601" y="8960"/>
                  <a:pt x="19937" y="7449"/>
                  <a:pt x="19456" y="5825"/>
                </a:cubicBezTo>
                <a:cubicBezTo>
                  <a:pt x="18999" y="4286"/>
                  <a:pt x="18713" y="2664"/>
                  <a:pt x="18603" y="1008"/>
                </a:cubicBezTo>
                <a:cubicBezTo>
                  <a:pt x="18587" y="737"/>
                  <a:pt x="18498" y="484"/>
                  <a:pt x="18355" y="298"/>
                </a:cubicBezTo>
                <a:cubicBezTo>
                  <a:pt x="18212" y="113"/>
                  <a:pt x="18025" y="6"/>
                  <a:pt x="17829" y="0"/>
                </a:cubicBezTo>
                <a:lnTo>
                  <a:pt x="7980" y="0"/>
                </a:lnTo>
                <a:close/>
              </a:path>
            </a:pathLst>
          </a:custGeom>
          <a:solidFill>
            <a:schemeClr val="accent3"/>
          </a:solidFill>
          <a:ln w="12700" cap="flat">
            <a:noFill/>
            <a:miter/>
          </a:ln>
          <a:effectLst/>
        </p:spPr>
        <p:txBody>
          <a:bodyPr vert="horz" wrap="square" lIns="38100" tIns="38100" rIns="38100" bIns="38100" rtlCol="0" anchor="ctr"/>
          <a:lstStyle/>
          <a:p>
            <a:pPr algn="l"/>
            <a:endParaRPr kumimoji="1" lang="zh-CN" altLang="en-US"/>
          </a:p>
        </p:txBody>
      </p:sp>
      <p:sp>
        <p:nvSpPr>
          <p:cNvPr id="10" name="标题 1"/>
          <p:cNvSpPr txBox="1"/>
          <p:nvPr/>
        </p:nvSpPr>
        <p:spPr>
          <a:xfrm>
            <a:off x="4165284" y="2702274"/>
            <a:ext cx="1349224" cy="975990"/>
          </a:xfrm>
          <a:custGeom>
            <a:avLst/>
            <a:gdLst/>
            <a:ahLst/>
            <a:cxnLst/>
            <a:rect l="0" t="0" r="r" b="b"/>
            <a:pathLst>
              <a:path w="21574" h="21573" extrusionOk="0">
                <a:moveTo>
                  <a:pt x="13834" y="9"/>
                </a:moveTo>
                <a:cubicBezTo>
                  <a:pt x="13665" y="39"/>
                  <a:pt x="13507" y="146"/>
                  <a:pt x="13386" y="313"/>
                </a:cubicBezTo>
                <a:cubicBezTo>
                  <a:pt x="12835" y="1149"/>
                  <a:pt x="12322" y="2027"/>
                  <a:pt x="11839" y="2935"/>
                </a:cubicBezTo>
                <a:lnTo>
                  <a:pt x="3766" y="100"/>
                </a:lnTo>
                <a:cubicBezTo>
                  <a:pt x="3548" y="32"/>
                  <a:pt x="3320" y="75"/>
                  <a:pt x="3123" y="219"/>
                </a:cubicBezTo>
                <a:cubicBezTo>
                  <a:pt x="2936" y="356"/>
                  <a:pt x="2790" y="576"/>
                  <a:pt x="2706" y="845"/>
                </a:cubicBezTo>
                <a:lnTo>
                  <a:pt x="68" y="9372"/>
                </a:lnTo>
                <a:cubicBezTo>
                  <a:pt x="-14" y="9658"/>
                  <a:pt x="-22" y="9976"/>
                  <a:pt x="43" y="10270"/>
                </a:cubicBezTo>
                <a:cubicBezTo>
                  <a:pt x="110" y="10577"/>
                  <a:pt x="253" y="10840"/>
                  <a:pt x="447" y="11015"/>
                </a:cubicBezTo>
                <a:lnTo>
                  <a:pt x="7585" y="16972"/>
                </a:lnTo>
                <a:cubicBezTo>
                  <a:pt x="7451" y="18121"/>
                  <a:pt x="7357" y="19281"/>
                  <a:pt x="7314" y="20447"/>
                </a:cubicBezTo>
                <a:cubicBezTo>
                  <a:pt x="7316" y="20830"/>
                  <a:pt x="7456" y="21186"/>
                  <a:pt x="7688" y="21395"/>
                </a:cubicBezTo>
                <a:cubicBezTo>
                  <a:pt x="7803" y="21498"/>
                  <a:pt x="7934" y="21560"/>
                  <a:pt x="8070" y="21573"/>
                </a:cubicBezTo>
                <a:lnTo>
                  <a:pt x="17921" y="21573"/>
                </a:lnTo>
                <a:cubicBezTo>
                  <a:pt x="18065" y="21548"/>
                  <a:pt x="18199" y="21464"/>
                  <a:pt x="18310" y="21335"/>
                </a:cubicBezTo>
                <a:cubicBezTo>
                  <a:pt x="18464" y="21158"/>
                  <a:pt x="18562" y="20904"/>
                  <a:pt x="18581" y="20629"/>
                </a:cubicBezTo>
                <a:cubicBezTo>
                  <a:pt x="18667" y="19204"/>
                  <a:pt x="18884" y="17800"/>
                  <a:pt x="19229" y="16451"/>
                </a:cubicBezTo>
                <a:cubicBezTo>
                  <a:pt x="19722" y="14518"/>
                  <a:pt x="20466" y="12728"/>
                  <a:pt x="21426" y="11165"/>
                </a:cubicBezTo>
                <a:cubicBezTo>
                  <a:pt x="21517" y="10995"/>
                  <a:pt x="21569" y="10789"/>
                  <a:pt x="21573" y="10578"/>
                </a:cubicBezTo>
                <a:cubicBezTo>
                  <a:pt x="21578" y="10283"/>
                  <a:pt x="21491" y="10000"/>
                  <a:pt x="21335" y="9798"/>
                </a:cubicBezTo>
                <a:lnTo>
                  <a:pt x="14408" y="226"/>
                </a:lnTo>
                <a:cubicBezTo>
                  <a:pt x="14246" y="50"/>
                  <a:pt x="14039" y="-27"/>
                  <a:pt x="13834" y="9"/>
                </a:cubicBezTo>
                <a:close/>
              </a:path>
            </a:pathLst>
          </a:custGeom>
          <a:solidFill>
            <a:schemeClr val="accent4"/>
          </a:solidFill>
          <a:ln w="12700" cap="flat">
            <a:noFill/>
            <a:miter/>
          </a:ln>
          <a:effectLst/>
        </p:spPr>
        <p:txBody>
          <a:bodyPr vert="horz" wrap="square" lIns="38100" tIns="38100" rIns="38100" bIns="38100" rtlCol="0" anchor="ctr"/>
          <a:lstStyle/>
          <a:p>
            <a:pPr algn="l"/>
            <a:endParaRPr kumimoji="1" lang="zh-CN" altLang="en-US"/>
          </a:p>
        </p:txBody>
      </p:sp>
      <p:sp>
        <p:nvSpPr>
          <p:cNvPr id="11" name="标题 1"/>
          <p:cNvSpPr txBox="1"/>
          <p:nvPr/>
        </p:nvSpPr>
        <p:spPr>
          <a:xfrm>
            <a:off x="5087885" y="1777160"/>
            <a:ext cx="982618" cy="1349209"/>
          </a:xfrm>
          <a:custGeom>
            <a:avLst/>
            <a:gdLst/>
            <a:ahLst/>
            <a:cxnLst/>
            <a:rect l="0" t="0" r="r" b="b"/>
            <a:pathLst>
              <a:path w="21581" h="21585" extrusionOk="0">
                <a:moveTo>
                  <a:pt x="10102" y="1"/>
                </a:moveTo>
                <a:cubicBezTo>
                  <a:pt x="9959" y="5"/>
                  <a:pt x="9817" y="25"/>
                  <a:pt x="9682" y="64"/>
                </a:cubicBezTo>
                <a:lnTo>
                  <a:pt x="1129" y="2564"/>
                </a:lnTo>
                <a:cubicBezTo>
                  <a:pt x="848" y="2653"/>
                  <a:pt x="616" y="2808"/>
                  <a:pt x="472" y="3005"/>
                </a:cubicBezTo>
                <a:cubicBezTo>
                  <a:pt x="323" y="3209"/>
                  <a:pt x="278" y="3446"/>
                  <a:pt x="344" y="3673"/>
                </a:cubicBezTo>
                <a:lnTo>
                  <a:pt x="3088" y="11770"/>
                </a:lnTo>
                <a:cubicBezTo>
                  <a:pt x="2143" y="12269"/>
                  <a:pt x="1229" y="12800"/>
                  <a:pt x="361" y="13372"/>
                </a:cubicBezTo>
                <a:cubicBezTo>
                  <a:pt x="140" y="13506"/>
                  <a:pt x="9" y="13702"/>
                  <a:pt x="0" y="13911"/>
                </a:cubicBezTo>
                <a:cubicBezTo>
                  <a:pt x="-9" y="14116"/>
                  <a:pt x="101" y="14315"/>
                  <a:pt x="302" y="14458"/>
                </a:cubicBezTo>
                <a:lnTo>
                  <a:pt x="9921" y="21426"/>
                </a:lnTo>
                <a:cubicBezTo>
                  <a:pt x="10080" y="21519"/>
                  <a:pt x="10271" y="21573"/>
                  <a:pt x="10474" y="21583"/>
                </a:cubicBezTo>
                <a:cubicBezTo>
                  <a:pt x="10732" y="21597"/>
                  <a:pt x="10989" y="21538"/>
                  <a:pt x="11189" y="21419"/>
                </a:cubicBezTo>
                <a:cubicBezTo>
                  <a:pt x="12531" y="20603"/>
                  <a:pt x="14038" y="19945"/>
                  <a:pt x="15657" y="19465"/>
                </a:cubicBezTo>
                <a:cubicBezTo>
                  <a:pt x="17254" y="18992"/>
                  <a:pt x="18940" y="18699"/>
                  <a:pt x="20659" y="18597"/>
                </a:cubicBezTo>
                <a:cubicBezTo>
                  <a:pt x="20935" y="18567"/>
                  <a:pt x="21183" y="18462"/>
                  <a:pt x="21354" y="18301"/>
                </a:cubicBezTo>
                <a:cubicBezTo>
                  <a:pt x="21491" y="18172"/>
                  <a:pt x="21570" y="18014"/>
                  <a:pt x="21579" y="17851"/>
                </a:cubicBezTo>
                <a:lnTo>
                  <a:pt x="21579" y="8106"/>
                </a:lnTo>
                <a:cubicBezTo>
                  <a:pt x="21591" y="7889"/>
                  <a:pt x="21473" y="7678"/>
                  <a:pt x="21256" y="7529"/>
                </a:cubicBezTo>
                <a:cubicBezTo>
                  <a:pt x="21062" y="7396"/>
                  <a:pt x="20804" y="7324"/>
                  <a:pt x="20537" y="7327"/>
                </a:cubicBezTo>
                <a:cubicBezTo>
                  <a:pt x="19374" y="7365"/>
                  <a:pt x="18218" y="7453"/>
                  <a:pt x="17070" y="7582"/>
                </a:cubicBezTo>
                <a:lnTo>
                  <a:pt x="11234" y="434"/>
                </a:lnTo>
                <a:cubicBezTo>
                  <a:pt x="11071" y="245"/>
                  <a:pt x="10822" y="107"/>
                  <a:pt x="10529" y="42"/>
                </a:cubicBezTo>
                <a:cubicBezTo>
                  <a:pt x="10390" y="10"/>
                  <a:pt x="10245" y="-3"/>
                  <a:pt x="10102" y="1"/>
                </a:cubicBezTo>
                <a:close/>
              </a:path>
            </a:pathLst>
          </a:custGeom>
          <a:solidFill>
            <a:schemeClr val="accent1"/>
          </a:solidFill>
          <a:ln w="12700" cap="flat">
            <a:noFill/>
            <a:miter/>
          </a:ln>
          <a:effectLst/>
        </p:spPr>
        <p:txBody>
          <a:bodyPr vert="horz" wrap="square" lIns="38100" tIns="38100" rIns="38100" bIns="38100" rtlCol="0" anchor="ctr"/>
          <a:lstStyle/>
          <a:p>
            <a:pPr algn="l"/>
            <a:endParaRPr kumimoji="1" lang="zh-CN" altLang="en-US"/>
          </a:p>
        </p:txBody>
      </p:sp>
      <p:sp>
        <p:nvSpPr>
          <p:cNvPr id="13" name="标题 1"/>
          <p:cNvSpPr txBox="1"/>
          <p:nvPr/>
        </p:nvSpPr>
        <p:spPr>
          <a:xfrm>
            <a:off x="1113607" y="1488511"/>
            <a:ext cx="3262450" cy="242220"/>
          </a:xfrm>
          <a:prstGeom prst="rect">
            <a:avLst/>
          </a:prstGeom>
          <a:noFill/>
          <a:ln w="12700" cap="flat">
            <a:noFill/>
            <a:miter/>
          </a:ln>
          <a:effectLst/>
        </p:spPr>
        <p:txBody>
          <a:bodyPr vert="horz" wrap="square" lIns="0" tIns="0" rIns="0" bIns="0" rtlCol="0" anchor="t"/>
          <a:lstStyle/>
          <a:p>
            <a:pPr algn="l"/>
            <a:r>
              <a:rPr kumimoji="1" lang="en-GB" altLang="zh-CN" dirty="0">
                <a:ln w="12700">
                  <a:noFill/>
                </a:ln>
                <a:solidFill>
                  <a:srgbClr val="262626">
                    <a:alpha val="100000"/>
                  </a:srgbClr>
                </a:solidFill>
                <a:latin typeface="Source Han Sans CN Bold"/>
                <a:ea typeface="Source Han Sans CN Bold"/>
                <a:cs typeface="Source Han Sans CN Bold"/>
              </a:rPr>
              <a:t>Launch new products and highlight</a:t>
            </a:r>
          </a:p>
          <a:p>
            <a:pPr algn="l"/>
            <a:r>
              <a:rPr kumimoji="1" lang="en-GB" altLang="zh-CN" dirty="0">
                <a:ln w="12700">
                  <a:noFill/>
                </a:ln>
                <a:solidFill>
                  <a:srgbClr val="262626">
                    <a:alpha val="100000"/>
                  </a:srgbClr>
                </a:solidFill>
                <a:latin typeface="Source Han Sans CN Bold"/>
                <a:ea typeface="Source Han Sans CN Bold"/>
                <a:cs typeface="Source Han Sans CN Bold"/>
              </a:rPr>
              <a:t>existing ones</a:t>
            </a:r>
            <a:endParaRPr kumimoji="1" lang="zh-CN" altLang="en-US" sz="2400" dirty="0"/>
          </a:p>
        </p:txBody>
      </p:sp>
      <p:sp>
        <p:nvSpPr>
          <p:cNvPr id="14" name="标题 1"/>
          <p:cNvSpPr txBox="1"/>
          <p:nvPr/>
        </p:nvSpPr>
        <p:spPr>
          <a:xfrm>
            <a:off x="660400" y="1460731"/>
            <a:ext cx="360000" cy="360000"/>
          </a:xfrm>
          <a:prstGeom prst="ellipse">
            <a:avLst/>
          </a:prstGeom>
          <a:solidFill>
            <a:schemeClr val="accent1"/>
          </a:solidFill>
          <a:ln w="12700" cap="flat">
            <a:noFill/>
            <a:miter/>
          </a:ln>
          <a:effectLst/>
        </p:spPr>
        <p:txBody>
          <a:bodyPr vert="horz" wrap="square" lIns="38100" tIns="38100" rIns="38100" bIns="38100" rtlCol="0" anchor="ctr"/>
          <a:lstStyle/>
          <a:p>
            <a:pPr algn="ctr"/>
            <a:endParaRPr kumimoji="1" lang="zh-CN" altLang="en-US"/>
          </a:p>
        </p:txBody>
      </p:sp>
      <p:sp>
        <p:nvSpPr>
          <p:cNvPr id="15" name="标题 1"/>
          <p:cNvSpPr txBox="1"/>
          <p:nvPr/>
        </p:nvSpPr>
        <p:spPr>
          <a:xfrm>
            <a:off x="696400" y="1550731"/>
            <a:ext cx="288000" cy="180000"/>
          </a:xfrm>
          <a:prstGeom prst="rect">
            <a:avLst/>
          </a:prstGeom>
          <a:noFill/>
          <a:ln w="12700" cap="flat">
            <a:noFill/>
            <a:miter/>
          </a:ln>
          <a:effectLst/>
        </p:spPr>
        <p:txBody>
          <a:bodyPr vert="horz" wrap="square" lIns="0" tIns="0" rIns="0" bIns="0" rtlCol="0" anchor="ctr"/>
          <a:lstStyle/>
          <a:p>
            <a:pPr algn="ctr"/>
            <a:r>
              <a:rPr kumimoji="1" lang="en-US" altLang="zh-CN" sz="1200">
                <a:ln w="12700">
                  <a:noFill/>
                </a:ln>
                <a:solidFill>
                  <a:srgbClr val="FFFFFF">
                    <a:alpha val="100000"/>
                  </a:srgbClr>
                </a:solidFill>
                <a:latin typeface="OPPOSans H"/>
                <a:ea typeface="OPPOSans H"/>
                <a:cs typeface="OPPOSans H"/>
              </a:rPr>
              <a:t>01</a:t>
            </a:r>
            <a:endParaRPr kumimoji="1" lang="zh-CN" altLang="en-US"/>
          </a:p>
        </p:txBody>
      </p:sp>
      <p:sp>
        <p:nvSpPr>
          <p:cNvPr id="17" name="标题 1"/>
          <p:cNvSpPr txBox="1"/>
          <p:nvPr/>
        </p:nvSpPr>
        <p:spPr>
          <a:xfrm>
            <a:off x="1131658" y="2680385"/>
            <a:ext cx="2909434" cy="276532"/>
          </a:xfrm>
          <a:prstGeom prst="rect">
            <a:avLst/>
          </a:prstGeom>
          <a:noFill/>
          <a:ln w="12700" cap="flat">
            <a:noFill/>
            <a:miter/>
          </a:ln>
          <a:effectLst/>
        </p:spPr>
        <p:txBody>
          <a:bodyPr vert="horz" wrap="square" lIns="0" tIns="0" rIns="0" bIns="0" rtlCol="0" anchor="t"/>
          <a:lstStyle/>
          <a:p>
            <a:r>
              <a:rPr kumimoji="1" lang="en-US" altLang="zh-CN" dirty="0">
                <a:ln w="12700">
                  <a:noFill/>
                </a:ln>
                <a:solidFill>
                  <a:srgbClr val="262626">
                    <a:alpha val="100000"/>
                  </a:srgbClr>
                </a:solidFill>
                <a:latin typeface="Source Han Sans CN Bold"/>
              </a:rPr>
              <a:t>Brand awareness &amp; recognition</a:t>
            </a:r>
            <a:endParaRPr kumimoji="1" lang="zh-CN" altLang="en-US" dirty="0">
              <a:ln w="12700">
                <a:noFill/>
              </a:ln>
              <a:solidFill>
                <a:srgbClr val="262626">
                  <a:alpha val="100000"/>
                </a:srgbClr>
              </a:solidFill>
              <a:latin typeface="Source Han Sans CN Bold"/>
            </a:endParaRPr>
          </a:p>
        </p:txBody>
      </p:sp>
      <p:sp>
        <p:nvSpPr>
          <p:cNvPr id="18" name="标题 1"/>
          <p:cNvSpPr txBox="1"/>
          <p:nvPr/>
        </p:nvSpPr>
        <p:spPr>
          <a:xfrm>
            <a:off x="660400" y="2639800"/>
            <a:ext cx="360000" cy="360000"/>
          </a:xfrm>
          <a:prstGeom prst="ellipse">
            <a:avLst/>
          </a:prstGeom>
          <a:solidFill>
            <a:schemeClr val="accent2"/>
          </a:solidFill>
          <a:ln w="12700" cap="flat">
            <a:noFill/>
            <a:miter/>
          </a:ln>
          <a:effectLst/>
        </p:spPr>
        <p:txBody>
          <a:bodyPr vert="horz" wrap="square" lIns="38100" tIns="38100" rIns="38100" bIns="38100" rtlCol="0" anchor="ctr"/>
          <a:lstStyle/>
          <a:p>
            <a:pPr algn="ctr"/>
            <a:endParaRPr kumimoji="1" lang="zh-CN" altLang="en-US"/>
          </a:p>
        </p:txBody>
      </p:sp>
      <p:sp>
        <p:nvSpPr>
          <p:cNvPr id="19" name="标题 1"/>
          <p:cNvSpPr txBox="1"/>
          <p:nvPr/>
        </p:nvSpPr>
        <p:spPr>
          <a:xfrm>
            <a:off x="696400" y="2729800"/>
            <a:ext cx="288000" cy="180000"/>
          </a:xfrm>
          <a:prstGeom prst="rect">
            <a:avLst/>
          </a:prstGeom>
          <a:noFill/>
          <a:ln w="12700" cap="flat">
            <a:noFill/>
            <a:miter/>
          </a:ln>
          <a:effectLst/>
        </p:spPr>
        <p:txBody>
          <a:bodyPr vert="horz" wrap="square" lIns="0" tIns="0" rIns="0" bIns="0" rtlCol="0" anchor="ctr"/>
          <a:lstStyle/>
          <a:p>
            <a:pPr algn="ctr"/>
            <a:r>
              <a:rPr kumimoji="1" lang="en-US" altLang="zh-CN" sz="1200">
                <a:ln w="12700">
                  <a:noFill/>
                </a:ln>
                <a:solidFill>
                  <a:srgbClr val="FFFFFF">
                    <a:alpha val="100000"/>
                  </a:srgbClr>
                </a:solidFill>
                <a:latin typeface="OPPOSans H"/>
                <a:ea typeface="OPPOSans H"/>
                <a:cs typeface="OPPOSans H"/>
              </a:rPr>
              <a:t>02</a:t>
            </a:r>
            <a:endParaRPr kumimoji="1" lang="zh-CN" altLang="en-US"/>
          </a:p>
        </p:txBody>
      </p:sp>
      <p:sp>
        <p:nvSpPr>
          <p:cNvPr id="21" name="标题 1"/>
          <p:cNvSpPr txBox="1"/>
          <p:nvPr/>
        </p:nvSpPr>
        <p:spPr>
          <a:xfrm>
            <a:off x="1113607" y="3827859"/>
            <a:ext cx="3051677" cy="208600"/>
          </a:xfrm>
          <a:prstGeom prst="rect">
            <a:avLst/>
          </a:prstGeom>
          <a:noFill/>
          <a:ln w="12700" cap="flat">
            <a:noFill/>
            <a:miter/>
          </a:ln>
          <a:effectLst/>
        </p:spPr>
        <p:txBody>
          <a:bodyPr vert="horz" wrap="square" lIns="0" tIns="0" rIns="0" bIns="0" rtlCol="0" anchor="t"/>
          <a:lstStyle/>
          <a:p>
            <a:pPr algn="l"/>
            <a:r>
              <a:rPr kumimoji="1" lang="en-GB" altLang="zh-CN" dirty="0">
                <a:ln w="12700">
                  <a:noFill/>
                </a:ln>
                <a:solidFill>
                  <a:srgbClr val="262626">
                    <a:alpha val="100000"/>
                  </a:srgbClr>
                </a:solidFill>
                <a:latin typeface="Source Han Sans CN Bold"/>
                <a:ea typeface="Source Han Sans CN Bold"/>
                <a:cs typeface="Source Han Sans CN Bold"/>
              </a:rPr>
              <a:t>Network with specialists, seek international partners and form new alliances</a:t>
            </a:r>
            <a:endParaRPr kumimoji="1" lang="zh-CN" altLang="en-US" sz="2000" dirty="0"/>
          </a:p>
        </p:txBody>
      </p:sp>
      <p:sp>
        <p:nvSpPr>
          <p:cNvPr id="22" name="标题 1"/>
          <p:cNvSpPr txBox="1"/>
          <p:nvPr/>
        </p:nvSpPr>
        <p:spPr>
          <a:xfrm>
            <a:off x="660400" y="3818868"/>
            <a:ext cx="360000" cy="360000"/>
          </a:xfrm>
          <a:prstGeom prst="ellipse">
            <a:avLst/>
          </a:prstGeom>
          <a:solidFill>
            <a:schemeClr val="accent3"/>
          </a:solidFill>
          <a:ln w="12700" cap="flat">
            <a:noFill/>
            <a:miter/>
          </a:ln>
          <a:effectLst/>
        </p:spPr>
        <p:txBody>
          <a:bodyPr vert="horz" wrap="square" lIns="38100" tIns="38100" rIns="38100" bIns="38100" rtlCol="0" anchor="ctr"/>
          <a:lstStyle/>
          <a:p>
            <a:pPr algn="ctr"/>
            <a:endParaRPr kumimoji="1" lang="zh-CN" altLang="en-US"/>
          </a:p>
        </p:txBody>
      </p:sp>
      <p:sp>
        <p:nvSpPr>
          <p:cNvPr id="23" name="标题 1"/>
          <p:cNvSpPr txBox="1"/>
          <p:nvPr/>
        </p:nvSpPr>
        <p:spPr>
          <a:xfrm>
            <a:off x="696400" y="3908868"/>
            <a:ext cx="288000" cy="180000"/>
          </a:xfrm>
          <a:prstGeom prst="rect">
            <a:avLst/>
          </a:prstGeom>
          <a:noFill/>
          <a:ln w="12700" cap="flat">
            <a:noFill/>
            <a:miter/>
          </a:ln>
          <a:effectLst/>
        </p:spPr>
        <p:txBody>
          <a:bodyPr vert="horz" wrap="square" lIns="0" tIns="0" rIns="0" bIns="0" rtlCol="0" anchor="ctr"/>
          <a:lstStyle/>
          <a:p>
            <a:pPr algn="ctr"/>
            <a:r>
              <a:rPr kumimoji="1" lang="en-US" altLang="zh-CN" sz="1200">
                <a:ln w="12700">
                  <a:noFill/>
                </a:ln>
                <a:solidFill>
                  <a:srgbClr val="FFFFFF">
                    <a:alpha val="100000"/>
                  </a:srgbClr>
                </a:solidFill>
                <a:latin typeface="OPPOSans H"/>
                <a:ea typeface="OPPOSans H"/>
                <a:cs typeface="OPPOSans H"/>
              </a:rPr>
              <a:t>03</a:t>
            </a:r>
            <a:endParaRPr kumimoji="1" lang="zh-CN" altLang="en-US"/>
          </a:p>
        </p:txBody>
      </p:sp>
      <p:sp>
        <p:nvSpPr>
          <p:cNvPr id="25" name="标题 1"/>
          <p:cNvSpPr txBox="1"/>
          <p:nvPr/>
        </p:nvSpPr>
        <p:spPr>
          <a:xfrm>
            <a:off x="1131658" y="5059342"/>
            <a:ext cx="2747193" cy="288000"/>
          </a:xfrm>
          <a:prstGeom prst="rect">
            <a:avLst/>
          </a:prstGeom>
          <a:noFill/>
          <a:ln w="12700" cap="flat">
            <a:noFill/>
            <a:miter/>
          </a:ln>
          <a:effectLst/>
        </p:spPr>
        <p:txBody>
          <a:bodyPr vert="horz" wrap="square" lIns="0" tIns="0" rIns="0" bIns="0" rtlCol="0" anchor="t"/>
          <a:lstStyle/>
          <a:p>
            <a:pPr algn="l"/>
            <a:r>
              <a:rPr kumimoji="1" lang="en-GB" altLang="zh-CN" dirty="0">
                <a:ln w="12700">
                  <a:noFill/>
                </a:ln>
                <a:solidFill>
                  <a:srgbClr val="262626">
                    <a:alpha val="100000"/>
                  </a:srgbClr>
                </a:solidFill>
                <a:latin typeface="Source Han Sans CN Bold"/>
                <a:ea typeface="Source Han Sans CN Bold"/>
                <a:cs typeface="Source Han Sans CN Bold"/>
              </a:rPr>
              <a:t>Increase visibility in focused markets</a:t>
            </a:r>
          </a:p>
        </p:txBody>
      </p:sp>
      <p:sp>
        <p:nvSpPr>
          <p:cNvPr id="26" name="标题 1"/>
          <p:cNvSpPr txBox="1"/>
          <p:nvPr/>
        </p:nvSpPr>
        <p:spPr>
          <a:xfrm>
            <a:off x="660400" y="4997942"/>
            <a:ext cx="360000" cy="360000"/>
          </a:xfrm>
          <a:prstGeom prst="ellipse">
            <a:avLst/>
          </a:prstGeom>
          <a:solidFill>
            <a:schemeClr val="accent4"/>
          </a:solidFill>
          <a:ln w="12700" cap="flat">
            <a:noFill/>
            <a:miter/>
          </a:ln>
          <a:effectLst/>
        </p:spPr>
        <p:txBody>
          <a:bodyPr vert="horz" wrap="square" lIns="0" tIns="0" rIns="0" bIns="0" rtlCol="0" anchor="ctr"/>
          <a:lstStyle/>
          <a:p>
            <a:pPr algn="ctr"/>
            <a:endParaRPr kumimoji="1" lang="zh-CN" altLang="en-US"/>
          </a:p>
        </p:txBody>
      </p:sp>
      <p:sp>
        <p:nvSpPr>
          <p:cNvPr id="28" name="标题 1"/>
          <p:cNvSpPr txBox="1"/>
          <p:nvPr/>
        </p:nvSpPr>
        <p:spPr>
          <a:xfrm>
            <a:off x="8802684" y="1488511"/>
            <a:ext cx="3073630" cy="242220"/>
          </a:xfrm>
          <a:prstGeom prst="rect">
            <a:avLst/>
          </a:prstGeom>
          <a:noFill/>
          <a:ln w="12700" cap="flat">
            <a:noFill/>
            <a:miter/>
          </a:ln>
          <a:effectLst/>
        </p:spPr>
        <p:txBody>
          <a:bodyPr vert="horz" wrap="square" lIns="0" tIns="0" rIns="0" bIns="0" rtlCol="0" anchor="t"/>
          <a:lstStyle/>
          <a:p>
            <a:pPr algn="l"/>
            <a:r>
              <a:rPr kumimoji="1" lang="en-GB" altLang="zh-CN" dirty="0">
                <a:ln w="12700">
                  <a:noFill/>
                </a:ln>
                <a:solidFill>
                  <a:srgbClr val="262626">
                    <a:alpha val="100000"/>
                  </a:srgbClr>
                </a:solidFill>
                <a:latin typeface="Source Han Sans CN Bold"/>
                <a:ea typeface="Source Han Sans CN Bold"/>
                <a:cs typeface="Source Han Sans CN Bold"/>
              </a:rPr>
              <a:t>Communicate your message to a highly qualified scientific and expert community</a:t>
            </a:r>
            <a:endParaRPr kumimoji="1" lang="zh-CN" altLang="en-US" sz="3600" dirty="0"/>
          </a:p>
        </p:txBody>
      </p:sp>
      <p:sp>
        <p:nvSpPr>
          <p:cNvPr id="29" name="标题 1"/>
          <p:cNvSpPr txBox="1"/>
          <p:nvPr/>
        </p:nvSpPr>
        <p:spPr>
          <a:xfrm>
            <a:off x="8349478" y="1460731"/>
            <a:ext cx="360000" cy="360000"/>
          </a:xfrm>
          <a:prstGeom prst="ellipse">
            <a:avLst/>
          </a:prstGeom>
          <a:solidFill>
            <a:schemeClr val="accent1"/>
          </a:solidFill>
          <a:ln w="12700" cap="flat">
            <a:noFill/>
            <a:miter/>
          </a:ln>
          <a:effectLst/>
        </p:spPr>
        <p:txBody>
          <a:bodyPr vert="horz" wrap="square" lIns="38100" tIns="38100" rIns="38100" bIns="38100" rtlCol="0" anchor="ctr"/>
          <a:lstStyle/>
          <a:p>
            <a:pPr algn="ctr"/>
            <a:endParaRPr kumimoji="1" lang="zh-CN" altLang="en-US"/>
          </a:p>
        </p:txBody>
      </p:sp>
      <p:sp>
        <p:nvSpPr>
          <p:cNvPr id="30" name="标题 1"/>
          <p:cNvSpPr txBox="1"/>
          <p:nvPr/>
        </p:nvSpPr>
        <p:spPr>
          <a:xfrm>
            <a:off x="8385478" y="1550731"/>
            <a:ext cx="288000" cy="180000"/>
          </a:xfrm>
          <a:prstGeom prst="rect">
            <a:avLst/>
          </a:prstGeom>
          <a:noFill/>
          <a:ln w="12700" cap="flat">
            <a:noFill/>
            <a:miter/>
          </a:ln>
          <a:effectLst/>
        </p:spPr>
        <p:txBody>
          <a:bodyPr vert="horz" wrap="square" lIns="0" tIns="0" rIns="0" bIns="0" rtlCol="0" anchor="ctr"/>
          <a:lstStyle/>
          <a:p>
            <a:pPr algn="ctr"/>
            <a:r>
              <a:rPr kumimoji="1" lang="en-US" altLang="zh-CN" sz="1200">
                <a:ln w="12700">
                  <a:noFill/>
                </a:ln>
                <a:solidFill>
                  <a:srgbClr val="FFFFFF">
                    <a:alpha val="100000"/>
                  </a:srgbClr>
                </a:solidFill>
                <a:latin typeface="OPPOSans H"/>
                <a:ea typeface="OPPOSans H"/>
                <a:cs typeface="OPPOSans H"/>
              </a:rPr>
              <a:t>05</a:t>
            </a:r>
            <a:endParaRPr kumimoji="1" lang="zh-CN" altLang="en-US"/>
          </a:p>
        </p:txBody>
      </p:sp>
      <p:sp>
        <p:nvSpPr>
          <p:cNvPr id="32" name="标题 1"/>
          <p:cNvSpPr txBox="1"/>
          <p:nvPr/>
        </p:nvSpPr>
        <p:spPr>
          <a:xfrm>
            <a:off x="8802684" y="2701200"/>
            <a:ext cx="2754316" cy="288000"/>
          </a:xfrm>
          <a:prstGeom prst="rect">
            <a:avLst/>
          </a:prstGeom>
          <a:noFill/>
          <a:ln w="12700" cap="flat">
            <a:noFill/>
            <a:miter/>
          </a:ln>
          <a:effectLst/>
        </p:spPr>
        <p:txBody>
          <a:bodyPr vert="horz" wrap="square" lIns="0" tIns="0" rIns="0" bIns="0" rtlCol="0" anchor="t"/>
          <a:lstStyle/>
          <a:p>
            <a:pPr algn="l"/>
            <a:r>
              <a:rPr kumimoji="1" lang="en-GB" altLang="zh-CN" dirty="0">
                <a:ln w="12700">
                  <a:noFill/>
                </a:ln>
                <a:solidFill>
                  <a:srgbClr val="262626">
                    <a:alpha val="100000"/>
                  </a:srgbClr>
                </a:solidFill>
                <a:latin typeface="Source Han Sans CN Bold"/>
                <a:ea typeface="Source Han Sans CN Bold"/>
                <a:cs typeface="Source Han Sans CN Bold"/>
              </a:rPr>
              <a:t>Build relationships for the future</a:t>
            </a:r>
            <a:endParaRPr kumimoji="1" lang="zh-CN" altLang="en-US" sz="2000" dirty="0"/>
          </a:p>
        </p:txBody>
      </p:sp>
      <p:sp>
        <p:nvSpPr>
          <p:cNvPr id="33" name="标题 1"/>
          <p:cNvSpPr txBox="1"/>
          <p:nvPr/>
        </p:nvSpPr>
        <p:spPr>
          <a:xfrm>
            <a:off x="8349478" y="2639800"/>
            <a:ext cx="360000" cy="360000"/>
          </a:xfrm>
          <a:prstGeom prst="ellipse">
            <a:avLst/>
          </a:prstGeom>
          <a:solidFill>
            <a:schemeClr val="accent2"/>
          </a:solidFill>
          <a:ln w="12700" cap="flat">
            <a:noFill/>
            <a:miter/>
          </a:ln>
          <a:effectLst/>
        </p:spPr>
        <p:txBody>
          <a:bodyPr vert="horz" wrap="square" lIns="38100" tIns="38100" rIns="38100" bIns="38100" rtlCol="0" anchor="ctr"/>
          <a:lstStyle/>
          <a:p>
            <a:pPr algn="ctr"/>
            <a:endParaRPr kumimoji="1" lang="zh-CN" altLang="en-US"/>
          </a:p>
        </p:txBody>
      </p:sp>
      <p:sp>
        <p:nvSpPr>
          <p:cNvPr id="34" name="标题 1"/>
          <p:cNvSpPr txBox="1"/>
          <p:nvPr/>
        </p:nvSpPr>
        <p:spPr>
          <a:xfrm>
            <a:off x="8385478" y="2729800"/>
            <a:ext cx="288000" cy="180000"/>
          </a:xfrm>
          <a:prstGeom prst="rect">
            <a:avLst/>
          </a:prstGeom>
          <a:noFill/>
          <a:ln w="12700" cap="flat">
            <a:noFill/>
            <a:miter/>
          </a:ln>
          <a:effectLst/>
        </p:spPr>
        <p:txBody>
          <a:bodyPr vert="horz" wrap="square" lIns="0" tIns="0" rIns="0" bIns="0" rtlCol="0" anchor="ctr"/>
          <a:lstStyle/>
          <a:p>
            <a:pPr algn="ctr"/>
            <a:r>
              <a:rPr kumimoji="1" lang="en-US" altLang="zh-CN" sz="1200">
                <a:ln w="12700">
                  <a:noFill/>
                </a:ln>
                <a:solidFill>
                  <a:srgbClr val="FFFFFF">
                    <a:alpha val="100000"/>
                  </a:srgbClr>
                </a:solidFill>
                <a:latin typeface="OPPOSans H"/>
                <a:ea typeface="OPPOSans H"/>
                <a:cs typeface="OPPOSans H"/>
              </a:rPr>
              <a:t>06</a:t>
            </a:r>
            <a:endParaRPr kumimoji="1" lang="zh-CN" altLang="en-US"/>
          </a:p>
        </p:txBody>
      </p:sp>
      <p:sp>
        <p:nvSpPr>
          <p:cNvPr id="36" name="标题 1"/>
          <p:cNvSpPr txBox="1"/>
          <p:nvPr/>
        </p:nvSpPr>
        <p:spPr>
          <a:xfrm>
            <a:off x="8802684" y="3856099"/>
            <a:ext cx="2754316" cy="288000"/>
          </a:xfrm>
          <a:prstGeom prst="rect">
            <a:avLst/>
          </a:prstGeom>
          <a:noFill/>
          <a:ln w="12700" cap="flat">
            <a:noFill/>
            <a:miter/>
          </a:ln>
          <a:effectLst/>
        </p:spPr>
        <p:txBody>
          <a:bodyPr vert="horz" wrap="square" lIns="0" tIns="0" rIns="0" bIns="0" rtlCol="0" anchor="t"/>
          <a:lstStyle/>
          <a:p>
            <a:pPr algn="l"/>
            <a:r>
              <a:rPr kumimoji="1" lang="en-GB" altLang="zh-CN" dirty="0">
                <a:ln w="12700">
                  <a:noFill/>
                </a:ln>
                <a:solidFill>
                  <a:srgbClr val="262626">
                    <a:alpha val="100000"/>
                  </a:srgbClr>
                </a:solidFill>
                <a:latin typeface="Source Han Sans CN Bold"/>
                <a:ea typeface="Source Han Sans CN Bold"/>
                <a:cs typeface="Source Han Sans CN Bold"/>
              </a:rPr>
              <a:t>Attract new talent and strengthen partnerships</a:t>
            </a:r>
            <a:endParaRPr kumimoji="1" lang="zh-CN" altLang="en-US" sz="2000" dirty="0"/>
          </a:p>
        </p:txBody>
      </p:sp>
      <p:sp>
        <p:nvSpPr>
          <p:cNvPr id="37" name="标题 1"/>
          <p:cNvSpPr txBox="1"/>
          <p:nvPr/>
        </p:nvSpPr>
        <p:spPr>
          <a:xfrm>
            <a:off x="8349478" y="3818868"/>
            <a:ext cx="360000" cy="360000"/>
          </a:xfrm>
          <a:prstGeom prst="ellipse">
            <a:avLst/>
          </a:prstGeom>
          <a:solidFill>
            <a:schemeClr val="accent3"/>
          </a:solidFill>
          <a:ln w="12700" cap="flat">
            <a:noFill/>
            <a:miter/>
          </a:ln>
          <a:effectLst/>
        </p:spPr>
        <p:txBody>
          <a:bodyPr vert="horz" wrap="square" lIns="38100" tIns="38100" rIns="38100" bIns="38100" rtlCol="0" anchor="ctr"/>
          <a:lstStyle/>
          <a:p>
            <a:pPr algn="ctr"/>
            <a:endParaRPr kumimoji="1" lang="zh-CN" altLang="en-US"/>
          </a:p>
        </p:txBody>
      </p:sp>
      <p:sp>
        <p:nvSpPr>
          <p:cNvPr id="38" name="标题 1"/>
          <p:cNvSpPr txBox="1"/>
          <p:nvPr/>
        </p:nvSpPr>
        <p:spPr>
          <a:xfrm>
            <a:off x="8385478" y="3908868"/>
            <a:ext cx="288000" cy="180000"/>
          </a:xfrm>
          <a:prstGeom prst="rect">
            <a:avLst/>
          </a:prstGeom>
          <a:noFill/>
          <a:ln w="12700" cap="flat">
            <a:noFill/>
            <a:miter/>
          </a:ln>
          <a:effectLst/>
        </p:spPr>
        <p:txBody>
          <a:bodyPr vert="horz" wrap="square" lIns="0" tIns="0" rIns="0" bIns="0" rtlCol="0" anchor="ctr"/>
          <a:lstStyle/>
          <a:p>
            <a:pPr algn="ctr"/>
            <a:r>
              <a:rPr kumimoji="1" lang="en-US" altLang="zh-CN" sz="1200">
                <a:ln w="12700">
                  <a:noFill/>
                </a:ln>
                <a:solidFill>
                  <a:srgbClr val="FFFFFF">
                    <a:alpha val="100000"/>
                  </a:srgbClr>
                </a:solidFill>
                <a:latin typeface="OPPOSans H"/>
                <a:ea typeface="OPPOSans H"/>
                <a:cs typeface="OPPOSans H"/>
              </a:rPr>
              <a:t>07</a:t>
            </a:r>
            <a:endParaRPr kumimoji="1" lang="zh-CN" altLang="en-US"/>
          </a:p>
        </p:txBody>
      </p:sp>
      <p:sp>
        <p:nvSpPr>
          <p:cNvPr id="40" name="标题 1"/>
          <p:cNvSpPr txBox="1"/>
          <p:nvPr/>
        </p:nvSpPr>
        <p:spPr>
          <a:xfrm>
            <a:off x="8802684" y="5002255"/>
            <a:ext cx="2754314" cy="288000"/>
          </a:xfrm>
          <a:prstGeom prst="rect">
            <a:avLst/>
          </a:prstGeom>
          <a:noFill/>
          <a:ln w="12700" cap="flat">
            <a:noFill/>
            <a:miter/>
          </a:ln>
          <a:effectLst/>
        </p:spPr>
        <p:txBody>
          <a:bodyPr vert="horz" wrap="square" lIns="0" tIns="0" rIns="0" bIns="0" rtlCol="0" anchor="t"/>
          <a:lstStyle/>
          <a:p>
            <a:pPr algn="l"/>
            <a:r>
              <a:rPr kumimoji="1" lang="en-GB" altLang="zh-CN" dirty="0">
                <a:ln w="12700">
                  <a:noFill/>
                </a:ln>
                <a:solidFill>
                  <a:srgbClr val="262626">
                    <a:alpha val="100000"/>
                  </a:srgbClr>
                </a:solidFill>
                <a:latin typeface="Source Han Sans CN Bold"/>
                <a:ea typeface="Source Han Sans CN Bold"/>
                <a:cs typeface="Source Han Sans CN Bold"/>
              </a:rPr>
              <a:t>Generate sales leads and educate the market</a:t>
            </a:r>
          </a:p>
        </p:txBody>
      </p:sp>
      <p:sp>
        <p:nvSpPr>
          <p:cNvPr id="41" name="标题 1"/>
          <p:cNvSpPr txBox="1"/>
          <p:nvPr/>
        </p:nvSpPr>
        <p:spPr>
          <a:xfrm>
            <a:off x="8349478" y="4997942"/>
            <a:ext cx="360000" cy="360000"/>
          </a:xfrm>
          <a:prstGeom prst="ellipse">
            <a:avLst/>
          </a:prstGeom>
          <a:solidFill>
            <a:schemeClr val="accent4"/>
          </a:solidFill>
          <a:ln w="12700" cap="flat">
            <a:noFill/>
            <a:miter/>
          </a:ln>
          <a:effectLst/>
        </p:spPr>
        <p:txBody>
          <a:bodyPr vert="horz" wrap="square" lIns="0" tIns="0" rIns="0" bIns="0" rtlCol="0" anchor="ctr"/>
          <a:lstStyle/>
          <a:p>
            <a:pPr algn="ctr"/>
            <a:endParaRPr kumimoji="1" lang="zh-CN" altLang="en-US"/>
          </a:p>
        </p:txBody>
      </p:sp>
      <p:sp>
        <p:nvSpPr>
          <p:cNvPr id="42" name="标题 1"/>
          <p:cNvSpPr txBox="1"/>
          <p:nvPr/>
        </p:nvSpPr>
        <p:spPr>
          <a:xfrm>
            <a:off x="696400" y="5087942"/>
            <a:ext cx="288000" cy="180000"/>
          </a:xfrm>
          <a:prstGeom prst="rect">
            <a:avLst/>
          </a:prstGeom>
          <a:noFill/>
          <a:ln w="12700" cap="flat">
            <a:noFill/>
            <a:miter/>
          </a:ln>
          <a:effectLst/>
        </p:spPr>
        <p:txBody>
          <a:bodyPr vert="horz" wrap="square" lIns="0" tIns="0" rIns="0" bIns="0" rtlCol="0" anchor="ctr"/>
          <a:lstStyle/>
          <a:p>
            <a:pPr algn="ctr"/>
            <a:r>
              <a:rPr kumimoji="1" lang="en-US" altLang="zh-CN" sz="1200">
                <a:ln w="12700">
                  <a:noFill/>
                </a:ln>
                <a:solidFill>
                  <a:srgbClr val="FFFFFF">
                    <a:alpha val="100000"/>
                  </a:srgbClr>
                </a:solidFill>
                <a:latin typeface="OPPOSans H"/>
                <a:ea typeface="OPPOSans H"/>
                <a:cs typeface="OPPOSans H"/>
              </a:rPr>
              <a:t>04</a:t>
            </a:r>
            <a:endParaRPr kumimoji="1" lang="zh-CN" altLang="en-US"/>
          </a:p>
        </p:txBody>
      </p:sp>
      <p:sp>
        <p:nvSpPr>
          <p:cNvPr id="43" name="标题 1"/>
          <p:cNvSpPr txBox="1"/>
          <p:nvPr/>
        </p:nvSpPr>
        <p:spPr>
          <a:xfrm>
            <a:off x="8385478" y="5087942"/>
            <a:ext cx="288000" cy="180000"/>
          </a:xfrm>
          <a:prstGeom prst="rect">
            <a:avLst/>
          </a:prstGeom>
          <a:noFill/>
          <a:ln w="12700" cap="flat">
            <a:noFill/>
            <a:miter/>
          </a:ln>
          <a:effectLst/>
        </p:spPr>
        <p:txBody>
          <a:bodyPr vert="horz" wrap="square" lIns="0" tIns="0" rIns="0" bIns="0" rtlCol="0" anchor="ctr"/>
          <a:lstStyle/>
          <a:p>
            <a:pPr algn="ctr"/>
            <a:r>
              <a:rPr kumimoji="1" lang="en-US" altLang="zh-CN" sz="1200">
                <a:ln w="12700">
                  <a:noFill/>
                </a:ln>
                <a:solidFill>
                  <a:srgbClr val="FFFFFF">
                    <a:alpha val="100000"/>
                  </a:srgbClr>
                </a:solidFill>
                <a:latin typeface="OPPOSans H"/>
                <a:ea typeface="OPPOSans H"/>
                <a:cs typeface="OPPOSans H"/>
              </a:rPr>
              <a:t>08</a:t>
            </a:r>
            <a:endParaRPr kumimoji="1" lang="zh-CN" altLang="en-US"/>
          </a:p>
        </p:txBody>
      </p:sp>
      <p:sp>
        <p:nvSpPr>
          <p:cNvPr id="44" name="标题 1"/>
          <p:cNvSpPr txBox="1"/>
          <p:nvPr/>
        </p:nvSpPr>
        <p:spPr>
          <a:xfrm>
            <a:off x="5388260" y="2493350"/>
            <a:ext cx="540000" cy="360000"/>
          </a:xfrm>
          <a:prstGeom prst="rect">
            <a:avLst/>
          </a:prstGeom>
          <a:noFill/>
          <a:ln w="12700" cap="flat">
            <a:noFill/>
            <a:miter/>
          </a:ln>
          <a:effectLst/>
        </p:spPr>
        <p:txBody>
          <a:bodyPr vert="horz" wrap="square" lIns="0" tIns="0" rIns="0" bIns="0" rtlCol="0" anchor="ctr"/>
          <a:lstStyle/>
          <a:p>
            <a:pPr algn="ctr"/>
            <a:r>
              <a:rPr kumimoji="1" lang="en-US" altLang="zh-CN" sz="2000">
                <a:ln w="12700">
                  <a:noFill/>
                </a:ln>
                <a:solidFill>
                  <a:srgbClr val="FFFFFF">
                    <a:alpha val="100000"/>
                  </a:srgbClr>
                </a:solidFill>
                <a:latin typeface="OPPOSans H"/>
                <a:ea typeface="OPPOSans H"/>
                <a:cs typeface="OPPOSans H"/>
              </a:rPr>
              <a:t>01</a:t>
            </a:r>
            <a:endParaRPr kumimoji="1" lang="zh-CN" altLang="en-US"/>
          </a:p>
        </p:txBody>
      </p:sp>
      <p:sp>
        <p:nvSpPr>
          <p:cNvPr id="45" name="标题 1"/>
          <p:cNvSpPr txBox="1"/>
          <p:nvPr/>
        </p:nvSpPr>
        <p:spPr>
          <a:xfrm>
            <a:off x="6251040" y="2493350"/>
            <a:ext cx="540000" cy="360000"/>
          </a:xfrm>
          <a:prstGeom prst="rect">
            <a:avLst/>
          </a:prstGeom>
          <a:noFill/>
          <a:ln w="12700" cap="flat">
            <a:noFill/>
            <a:miter/>
          </a:ln>
          <a:effectLst/>
        </p:spPr>
        <p:txBody>
          <a:bodyPr vert="horz" wrap="square" lIns="0" tIns="0" rIns="0" bIns="0" rtlCol="0" anchor="ctr"/>
          <a:lstStyle/>
          <a:p>
            <a:pPr algn="ctr"/>
            <a:r>
              <a:rPr kumimoji="1" lang="en-US" altLang="zh-CN" sz="2000">
                <a:ln w="12700">
                  <a:noFill/>
                </a:ln>
                <a:solidFill>
                  <a:srgbClr val="FFFFFF">
                    <a:alpha val="100000"/>
                  </a:srgbClr>
                </a:solidFill>
                <a:latin typeface="OPPOSans H"/>
                <a:ea typeface="OPPOSans H"/>
                <a:cs typeface="OPPOSans H"/>
              </a:rPr>
              <a:t>02</a:t>
            </a:r>
            <a:endParaRPr kumimoji="1" lang="zh-CN" altLang="en-US"/>
          </a:p>
        </p:txBody>
      </p:sp>
      <p:sp>
        <p:nvSpPr>
          <p:cNvPr id="46" name="标题 1"/>
          <p:cNvSpPr txBox="1"/>
          <p:nvPr/>
        </p:nvSpPr>
        <p:spPr>
          <a:xfrm>
            <a:off x="5388260" y="4550750"/>
            <a:ext cx="540000" cy="360000"/>
          </a:xfrm>
          <a:prstGeom prst="rect">
            <a:avLst/>
          </a:prstGeom>
          <a:noFill/>
          <a:ln w="12700" cap="flat">
            <a:noFill/>
            <a:miter/>
          </a:ln>
          <a:effectLst/>
        </p:spPr>
        <p:txBody>
          <a:bodyPr vert="horz" wrap="square" lIns="0" tIns="0" rIns="0" bIns="0" rtlCol="0" anchor="ctr"/>
          <a:lstStyle/>
          <a:p>
            <a:pPr algn="ctr"/>
            <a:r>
              <a:rPr kumimoji="1" lang="en-US" altLang="zh-CN" sz="2000">
                <a:ln w="12700">
                  <a:noFill/>
                </a:ln>
                <a:solidFill>
                  <a:srgbClr val="FFFFFF">
                    <a:alpha val="100000"/>
                  </a:srgbClr>
                </a:solidFill>
                <a:latin typeface="OPPOSans H"/>
                <a:ea typeface="OPPOSans H"/>
                <a:cs typeface="OPPOSans H"/>
              </a:rPr>
              <a:t>06</a:t>
            </a:r>
            <a:endParaRPr kumimoji="1" lang="zh-CN" altLang="en-US"/>
          </a:p>
        </p:txBody>
      </p:sp>
      <p:sp>
        <p:nvSpPr>
          <p:cNvPr id="47" name="标题 1"/>
          <p:cNvSpPr txBox="1"/>
          <p:nvPr/>
        </p:nvSpPr>
        <p:spPr>
          <a:xfrm>
            <a:off x="6251040" y="4550750"/>
            <a:ext cx="540000" cy="360000"/>
          </a:xfrm>
          <a:prstGeom prst="rect">
            <a:avLst/>
          </a:prstGeom>
          <a:noFill/>
          <a:ln w="12700" cap="flat">
            <a:noFill/>
            <a:miter/>
          </a:ln>
          <a:effectLst/>
        </p:spPr>
        <p:txBody>
          <a:bodyPr vert="horz" wrap="square" lIns="0" tIns="0" rIns="0" bIns="0" rtlCol="0" anchor="ctr"/>
          <a:lstStyle/>
          <a:p>
            <a:pPr algn="ctr"/>
            <a:r>
              <a:rPr kumimoji="1" lang="en-US" altLang="zh-CN" sz="2000">
                <a:ln w="12700">
                  <a:noFill/>
                </a:ln>
                <a:solidFill>
                  <a:srgbClr val="FFFFFF">
                    <a:alpha val="100000"/>
                  </a:srgbClr>
                </a:solidFill>
                <a:latin typeface="OPPOSans H"/>
                <a:ea typeface="OPPOSans H"/>
                <a:cs typeface="OPPOSans H"/>
              </a:rPr>
              <a:t>05</a:t>
            </a:r>
            <a:endParaRPr kumimoji="1" lang="zh-CN" altLang="en-US"/>
          </a:p>
        </p:txBody>
      </p:sp>
      <p:sp>
        <p:nvSpPr>
          <p:cNvPr id="48" name="标题 1"/>
          <p:cNvSpPr txBox="1"/>
          <p:nvPr/>
        </p:nvSpPr>
        <p:spPr>
          <a:xfrm>
            <a:off x="6911031" y="3120156"/>
            <a:ext cx="540000" cy="360000"/>
          </a:xfrm>
          <a:prstGeom prst="rect">
            <a:avLst/>
          </a:prstGeom>
          <a:noFill/>
          <a:ln w="12700" cap="flat">
            <a:noFill/>
            <a:miter/>
          </a:ln>
          <a:effectLst/>
        </p:spPr>
        <p:txBody>
          <a:bodyPr vert="horz" wrap="square" lIns="0" tIns="0" rIns="0" bIns="0" rtlCol="0" anchor="ctr"/>
          <a:lstStyle/>
          <a:p>
            <a:pPr algn="ctr"/>
            <a:r>
              <a:rPr kumimoji="1" lang="en-US" altLang="zh-CN" sz="2000">
                <a:ln w="12700">
                  <a:noFill/>
                </a:ln>
                <a:solidFill>
                  <a:srgbClr val="FFFFFF">
                    <a:alpha val="100000"/>
                  </a:srgbClr>
                </a:solidFill>
                <a:latin typeface="OPPOSans H"/>
                <a:ea typeface="OPPOSans H"/>
                <a:cs typeface="OPPOSans H"/>
              </a:rPr>
              <a:t>03</a:t>
            </a:r>
            <a:endParaRPr kumimoji="1" lang="zh-CN" altLang="en-US"/>
          </a:p>
        </p:txBody>
      </p:sp>
      <p:sp>
        <p:nvSpPr>
          <p:cNvPr id="49" name="标题 1"/>
          <p:cNvSpPr txBox="1"/>
          <p:nvPr/>
        </p:nvSpPr>
        <p:spPr>
          <a:xfrm>
            <a:off x="6911031" y="3923943"/>
            <a:ext cx="540000" cy="360000"/>
          </a:xfrm>
          <a:prstGeom prst="rect">
            <a:avLst/>
          </a:prstGeom>
          <a:noFill/>
          <a:ln w="12700" cap="flat">
            <a:noFill/>
            <a:miter/>
          </a:ln>
          <a:effectLst/>
        </p:spPr>
        <p:txBody>
          <a:bodyPr vert="horz" wrap="square" lIns="0" tIns="0" rIns="0" bIns="0" rtlCol="0" anchor="ctr"/>
          <a:lstStyle/>
          <a:p>
            <a:pPr algn="ctr"/>
            <a:r>
              <a:rPr kumimoji="1" lang="en-US" altLang="zh-CN" sz="2000">
                <a:ln w="12700">
                  <a:noFill/>
                </a:ln>
                <a:solidFill>
                  <a:srgbClr val="FFFFFF">
                    <a:alpha val="100000"/>
                  </a:srgbClr>
                </a:solidFill>
                <a:latin typeface="OPPOSans H"/>
                <a:ea typeface="OPPOSans H"/>
                <a:cs typeface="OPPOSans H"/>
              </a:rPr>
              <a:t>04</a:t>
            </a:r>
            <a:endParaRPr kumimoji="1" lang="zh-CN" altLang="en-US"/>
          </a:p>
        </p:txBody>
      </p:sp>
      <p:sp>
        <p:nvSpPr>
          <p:cNvPr id="50" name="标题 1"/>
          <p:cNvSpPr txBox="1"/>
          <p:nvPr/>
        </p:nvSpPr>
        <p:spPr>
          <a:xfrm>
            <a:off x="4728270" y="3120156"/>
            <a:ext cx="540000" cy="360000"/>
          </a:xfrm>
          <a:prstGeom prst="rect">
            <a:avLst/>
          </a:prstGeom>
          <a:noFill/>
          <a:ln w="12700" cap="flat">
            <a:noFill/>
            <a:miter/>
          </a:ln>
          <a:effectLst/>
        </p:spPr>
        <p:txBody>
          <a:bodyPr vert="horz" wrap="square" lIns="0" tIns="0" rIns="0" bIns="0" rtlCol="0" anchor="ctr"/>
          <a:lstStyle/>
          <a:p>
            <a:pPr algn="ctr"/>
            <a:r>
              <a:rPr kumimoji="1" lang="en-US" altLang="zh-CN" sz="2000">
                <a:ln w="12700">
                  <a:noFill/>
                </a:ln>
                <a:solidFill>
                  <a:srgbClr val="FFFFFF">
                    <a:alpha val="100000"/>
                  </a:srgbClr>
                </a:solidFill>
                <a:latin typeface="OPPOSans H"/>
                <a:ea typeface="OPPOSans H"/>
                <a:cs typeface="OPPOSans H"/>
              </a:rPr>
              <a:t>08</a:t>
            </a:r>
            <a:endParaRPr kumimoji="1" lang="zh-CN" altLang="en-US"/>
          </a:p>
        </p:txBody>
      </p:sp>
      <p:sp>
        <p:nvSpPr>
          <p:cNvPr id="51" name="标题 1"/>
          <p:cNvSpPr txBox="1"/>
          <p:nvPr/>
        </p:nvSpPr>
        <p:spPr>
          <a:xfrm>
            <a:off x="4728270" y="3923943"/>
            <a:ext cx="540000" cy="360000"/>
          </a:xfrm>
          <a:prstGeom prst="rect">
            <a:avLst/>
          </a:prstGeom>
          <a:noFill/>
          <a:ln w="12700" cap="flat">
            <a:noFill/>
            <a:miter/>
          </a:ln>
          <a:effectLst/>
        </p:spPr>
        <p:txBody>
          <a:bodyPr vert="horz" wrap="square" lIns="0" tIns="0" rIns="0" bIns="0" rtlCol="0" anchor="ctr"/>
          <a:lstStyle/>
          <a:p>
            <a:pPr algn="ctr"/>
            <a:r>
              <a:rPr kumimoji="1" lang="en-US" altLang="zh-CN" sz="2000">
                <a:ln w="12700">
                  <a:noFill/>
                </a:ln>
                <a:solidFill>
                  <a:srgbClr val="FFFFFF">
                    <a:alpha val="100000"/>
                  </a:srgbClr>
                </a:solidFill>
                <a:latin typeface="OPPOSans H"/>
                <a:ea typeface="OPPOSans H"/>
                <a:cs typeface="OPPOSans H"/>
              </a:rPr>
              <a:t>07</a:t>
            </a:r>
            <a:endParaRPr kumimoji="1" lang="zh-CN" altLang="en-US"/>
          </a:p>
        </p:txBody>
      </p:sp>
      <p:sp>
        <p:nvSpPr>
          <p:cNvPr id="52" name="标题 1"/>
          <p:cNvSpPr txBox="1"/>
          <p:nvPr/>
        </p:nvSpPr>
        <p:spPr>
          <a:xfrm>
            <a:off x="5740400" y="3372313"/>
            <a:ext cx="675654" cy="664196"/>
          </a:xfrm>
          <a:custGeom>
            <a:avLst/>
            <a:gdLst>
              <a:gd name="connsiteX0" fmla="*/ 1371696 w 1870330"/>
              <a:gd name="connsiteY0" fmla="*/ 1296270 h 1845296"/>
              <a:gd name="connsiteX1" fmla="*/ 1371696 w 1870330"/>
              <a:gd name="connsiteY1" fmla="*/ 1371136 h 1845296"/>
              <a:gd name="connsiteX2" fmla="*/ 1671448 w 1870330"/>
              <a:gd name="connsiteY2" fmla="*/ 1371136 h 1845296"/>
              <a:gd name="connsiteX3" fmla="*/ 1671448 w 1870330"/>
              <a:gd name="connsiteY3" fmla="*/ 1296270 h 1845296"/>
              <a:gd name="connsiteX4" fmla="*/ 1371696 w 1870330"/>
              <a:gd name="connsiteY4" fmla="*/ 996899 h 1845296"/>
              <a:gd name="connsiteX5" fmla="*/ 1371696 w 1870330"/>
              <a:gd name="connsiteY5" fmla="*/ 1071765 h 1845296"/>
              <a:gd name="connsiteX6" fmla="*/ 1671448 w 1870330"/>
              <a:gd name="connsiteY6" fmla="*/ 1071765 h 1845296"/>
              <a:gd name="connsiteX7" fmla="*/ 1671448 w 1870330"/>
              <a:gd name="connsiteY7" fmla="*/ 996899 h 1845296"/>
              <a:gd name="connsiteX8" fmla="*/ 1371696 w 1870330"/>
              <a:gd name="connsiteY8" fmla="*/ 747820 h 1845296"/>
              <a:gd name="connsiteX9" fmla="*/ 1371696 w 1870330"/>
              <a:gd name="connsiteY9" fmla="*/ 822401 h 1845296"/>
              <a:gd name="connsiteX10" fmla="*/ 1671448 w 1870330"/>
              <a:gd name="connsiteY10" fmla="*/ 822401 h 1845296"/>
              <a:gd name="connsiteX11" fmla="*/ 1671448 w 1870330"/>
              <a:gd name="connsiteY11" fmla="*/ 747820 h 1845296"/>
              <a:gd name="connsiteX12" fmla="*/ 1371696 w 1870330"/>
              <a:gd name="connsiteY12" fmla="*/ 473405 h 1845296"/>
              <a:gd name="connsiteX13" fmla="*/ 1371696 w 1870330"/>
              <a:gd name="connsiteY13" fmla="*/ 547986 h 1845296"/>
              <a:gd name="connsiteX14" fmla="*/ 1671448 w 1870330"/>
              <a:gd name="connsiteY14" fmla="*/ 547986 h 1845296"/>
              <a:gd name="connsiteX15" fmla="*/ 1671448 w 1870330"/>
              <a:gd name="connsiteY15" fmla="*/ 473405 h 1845296"/>
              <a:gd name="connsiteX16" fmla="*/ 1221963 w 1870330"/>
              <a:gd name="connsiteY16" fmla="*/ 224040 h 1845296"/>
              <a:gd name="connsiteX17" fmla="*/ 1794130 w 1870330"/>
              <a:gd name="connsiteY17" fmla="*/ 224040 h 1845296"/>
              <a:gd name="connsiteX18" fmla="*/ 1870330 w 1870330"/>
              <a:gd name="connsiteY18" fmla="*/ 298811 h 1845296"/>
              <a:gd name="connsiteX19" fmla="*/ 1870330 w 1870330"/>
              <a:gd name="connsiteY19" fmla="*/ 1570971 h 1845296"/>
              <a:gd name="connsiteX20" fmla="*/ 1794130 w 1870330"/>
              <a:gd name="connsiteY20" fmla="*/ 1645742 h 1845296"/>
              <a:gd name="connsiteX21" fmla="*/ 1221963 w 1870330"/>
              <a:gd name="connsiteY21" fmla="*/ 1645742 h 1845296"/>
              <a:gd name="connsiteX22" fmla="*/ 1221963 w 1870330"/>
              <a:gd name="connsiteY22" fmla="*/ 1383804 h 1845296"/>
              <a:gd name="connsiteX23" fmla="*/ 1298163 w 1870330"/>
              <a:gd name="connsiteY23" fmla="*/ 1383804 h 1845296"/>
              <a:gd name="connsiteX24" fmla="*/ 1298163 w 1870330"/>
              <a:gd name="connsiteY24" fmla="*/ 1309033 h 1845296"/>
              <a:gd name="connsiteX25" fmla="*/ 1221963 w 1870330"/>
              <a:gd name="connsiteY25" fmla="*/ 1309033 h 1845296"/>
              <a:gd name="connsiteX26" fmla="*/ 1221963 w 1870330"/>
              <a:gd name="connsiteY26" fmla="*/ 1084434 h 1845296"/>
              <a:gd name="connsiteX27" fmla="*/ 1298163 w 1870330"/>
              <a:gd name="connsiteY27" fmla="*/ 1084434 h 1845296"/>
              <a:gd name="connsiteX28" fmla="*/ 1298163 w 1870330"/>
              <a:gd name="connsiteY28" fmla="*/ 1009662 h 1845296"/>
              <a:gd name="connsiteX29" fmla="*/ 1221963 w 1870330"/>
              <a:gd name="connsiteY29" fmla="*/ 1009662 h 1845296"/>
              <a:gd name="connsiteX30" fmla="*/ 1221963 w 1870330"/>
              <a:gd name="connsiteY30" fmla="*/ 822496 h 1845296"/>
              <a:gd name="connsiteX31" fmla="*/ 1298163 w 1870330"/>
              <a:gd name="connsiteY31" fmla="*/ 822496 h 1845296"/>
              <a:gd name="connsiteX32" fmla="*/ 1298163 w 1870330"/>
              <a:gd name="connsiteY32" fmla="*/ 747725 h 1845296"/>
              <a:gd name="connsiteX33" fmla="*/ 1221963 w 1870330"/>
              <a:gd name="connsiteY33" fmla="*/ 747725 h 1845296"/>
              <a:gd name="connsiteX34" fmla="*/ 1221963 w 1870330"/>
              <a:gd name="connsiteY34" fmla="*/ 560654 h 1845296"/>
              <a:gd name="connsiteX35" fmla="*/ 1298163 w 1870330"/>
              <a:gd name="connsiteY35" fmla="*/ 560654 h 1845296"/>
              <a:gd name="connsiteX36" fmla="*/ 1298163 w 1870330"/>
              <a:gd name="connsiteY36" fmla="*/ 485883 h 1845296"/>
              <a:gd name="connsiteX37" fmla="*/ 1221963 w 1870330"/>
              <a:gd name="connsiteY37" fmla="*/ 485883 h 1845296"/>
              <a:gd name="connsiteX38" fmla="*/ 1054227 w 1870330"/>
              <a:gd name="connsiteY38" fmla="*/ 393 h 1845296"/>
              <a:gd name="connsiteX39" fmla="*/ 1054132 w 1870330"/>
              <a:gd name="connsiteY39" fmla="*/ 869 h 1845296"/>
              <a:gd name="connsiteX40" fmla="*/ 1083754 w 1870330"/>
              <a:gd name="connsiteY40" fmla="*/ 7727 h 1845296"/>
              <a:gd name="connsiteX41" fmla="*/ 1097470 w 1870330"/>
              <a:gd name="connsiteY41" fmla="*/ 36302 h 1845296"/>
              <a:gd name="connsiteX42" fmla="*/ 1097470 w 1870330"/>
              <a:gd name="connsiteY42" fmla="*/ 1808714 h 1845296"/>
              <a:gd name="connsiteX43" fmla="*/ 1083754 w 1870330"/>
              <a:gd name="connsiteY43" fmla="*/ 1837289 h 1845296"/>
              <a:gd name="connsiteX44" fmla="*/ 1060895 w 1870330"/>
              <a:gd name="connsiteY44" fmla="*/ 1845290 h 1845296"/>
              <a:gd name="connsiteX45" fmla="*/ 1053941 w 1870330"/>
              <a:gd name="connsiteY45" fmla="*/ 1844148 h 1845296"/>
              <a:gd name="connsiteX46" fmla="*/ 29623 w 1870330"/>
              <a:gd name="connsiteY46" fmla="*/ 1647932 h 1845296"/>
              <a:gd name="connsiteX47" fmla="*/ 0 w 1870330"/>
              <a:gd name="connsiteY47" fmla="*/ 1611071 h 1845296"/>
              <a:gd name="connsiteX48" fmla="*/ 0 w 1870330"/>
              <a:gd name="connsiteY48" fmla="*/ 233375 h 1845296"/>
              <a:gd name="connsiteX49" fmla="*/ 29813 w 1870330"/>
              <a:gd name="connsiteY49" fmla="*/ 196513 h 1845296"/>
            </a:gdLst>
            <a:ahLst/>
            <a:cxnLst/>
            <a:rect l="l" t="t" r="r" b="b"/>
            <a:pathLst>
              <a:path w="1870330" h="1845296">
                <a:moveTo>
                  <a:pt x="1371696" y="1296270"/>
                </a:moveTo>
                <a:lnTo>
                  <a:pt x="1371696" y="1371136"/>
                </a:lnTo>
                <a:lnTo>
                  <a:pt x="1671448" y="1371136"/>
                </a:lnTo>
                <a:lnTo>
                  <a:pt x="1671448" y="1296270"/>
                </a:lnTo>
                <a:close/>
                <a:moveTo>
                  <a:pt x="1371696" y="996899"/>
                </a:moveTo>
                <a:lnTo>
                  <a:pt x="1371696" y="1071765"/>
                </a:lnTo>
                <a:lnTo>
                  <a:pt x="1671448" y="1071765"/>
                </a:lnTo>
                <a:lnTo>
                  <a:pt x="1671448" y="996899"/>
                </a:lnTo>
                <a:close/>
                <a:moveTo>
                  <a:pt x="1371696" y="747820"/>
                </a:moveTo>
                <a:lnTo>
                  <a:pt x="1371696" y="822401"/>
                </a:lnTo>
                <a:lnTo>
                  <a:pt x="1671448" y="822401"/>
                </a:lnTo>
                <a:lnTo>
                  <a:pt x="1671448" y="747820"/>
                </a:lnTo>
                <a:close/>
                <a:moveTo>
                  <a:pt x="1371696" y="473405"/>
                </a:moveTo>
                <a:lnTo>
                  <a:pt x="1371696" y="547986"/>
                </a:lnTo>
                <a:lnTo>
                  <a:pt x="1671448" y="547986"/>
                </a:lnTo>
                <a:lnTo>
                  <a:pt x="1671448" y="473405"/>
                </a:lnTo>
                <a:close/>
                <a:moveTo>
                  <a:pt x="1221963" y="224040"/>
                </a:moveTo>
                <a:lnTo>
                  <a:pt x="1794130" y="224040"/>
                </a:lnTo>
                <a:cubicBezTo>
                  <a:pt x="1835792" y="223723"/>
                  <a:pt x="1869863" y="257155"/>
                  <a:pt x="1870330" y="298811"/>
                </a:cubicBezTo>
                <a:lnTo>
                  <a:pt x="1870330" y="1570971"/>
                </a:lnTo>
                <a:cubicBezTo>
                  <a:pt x="1869863" y="1612623"/>
                  <a:pt x="1835792" y="1646056"/>
                  <a:pt x="1794130" y="1645742"/>
                </a:cubicBezTo>
                <a:lnTo>
                  <a:pt x="1221963" y="1645742"/>
                </a:lnTo>
                <a:lnTo>
                  <a:pt x="1221963" y="1383804"/>
                </a:lnTo>
                <a:lnTo>
                  <a:pt x="1298163" y="1383804"/>
                </a:lnTo>
                <a:lnTo>
                  <a:pt x="1298163" y="1309033"/>
                </a:lnTo>
                <a:lnTo>
                  <a:pt x="1221963" y="1309033"/>
                </a:lnTo>
                <a:lnTo>
                  <a:pt x="1221963" y="1084434"/>
                </a:lnTo>
                <a:lnTo>
                  <a:pt x="1298163" y="1084434"/>
                </a:lnTo>
                <a:lnTo>
                  <a:pt x="1298163" y="1009662"/>
                </a:lnTo>
                <a:lnTo>
                  <a:pt x="1221963" y="1009662"/>
                </a:lnTo>
                <a:lnTo>
                  <a:pt x="1221963" y="822496"/>
                </a:lnTo>
                <a:lnTo>
                  <a:pt x="1298163" y="822496"/>
                </a:lnTo>
                <a:lnTo>
                  <a:pt x="1298163" y="747725"/>
                </a:lnTo>
                <a:lnTo>
                  <a:pt x="1221963" y="747725"/>
                </a:lnTo>
                <a:lnTo>
                  <a:pt x="1221963" y="560654"/>
                </a:lnTo>
                <a:lnTo>
                  <a:pt x="1298163" y="560654"/>
                </a:lnTo>
                <a:lnTo>
                  <a:pt x="1298163" y="485883"/>
                </a:lnTo>
                <a:lnTo>
                  <a:pt x="1221963" y="485883"/>
                </a:lnTo>
                <a:close/>
                <a:moveTo>
                  <a:pt x="1054227" y="393"/>
                </a:moveTo>
                <a:lnTo>
                  <a:pt x="1054132" y="869"/>
                </a:lnTo>
                <a:cubicBezTo>
                  <a:pt x="1064533" y="-1498"/>
                  <a:pt x="1075449" y="1029"/>
                  <a:pt x="1083754" y="7727"/>
                </a:cubicBezTo>
                <a:cubicBezTo>
                  <a:pt x="1092260" y="14808"/>
                  <a:pt x="1097261" y="25237"/>
                  <a:pt x="1097470" y="36302"/>
                </a:cubicBezTo>
                <a:lnTo>
                  <a:pt x="1097470" y="1808714"/>
                </a:lnTo>
                <a:cubicBezTo>
                  <a:pt x="1097271" y="1819783"/>
                  <a:pt x="1092260" y="1830212"/>
                  <a:pt x="1083754" y="1837289"/>
                </a:cubicBezTo>
                <a:cubicBezTo>
                  <a:pt x="1077344" y="1842614"/>
                  <a:pt x="1069229" y="1845452"/>
                  <a:pt x="1060895" y="1845290"/>
                </a:cubicBezTo>
                <a:cubicBezTo>
                  <a:pt x="1058551" y="1845100"/>
                  <a:pt x="1056227" y="1844719"/>
                  <a:pt x="1053941" y="1844148"/>
                </a:cubicBezTo>
                <a:lnTo>
                  <a:pt x="29623" y="1647932"/>
                </a:lnTo>
                <a:cubicBezTo>
                  <a:pt x="12259" y="1644227"/>
                  <a:pt x="-124" y="1628825"/>
                  <a:pt x="0" y="1611071"/>
                </a:cubicBezTo>
                <a:lnTo>
                  <a:pt x="0" y="233375"/>
                </a:lnTo>
                <a:cubicBezTo>
                  <a:pt x="-105" y="215558"/>
                  <a:pt x="12373" y="200139"/>
                  <a:pt x="29813" y="196513"/>
                </a:cubicBezTo>
                <a:close/>
              </a:path>
            </a:pathLst>
          </a:custGeom>
          <a:solidFill>
            <a:schemeClr val="accent1"/>
          </a:solidFill>
          <a:ln w="9525" cap="flat">
            <a:noFill/>
            <a:miter/>
          </a:ln>
        </p:spPr>
        <p:txBody>
          <a:bodyPr vert="horz" wrap="square" lIns="91440" tIns="45720" rIns="91440" bIns="45720" rtlCol="0" anchor="ctr"/>
          <a:lstStyle/>
          <a:p>
            <a:pPr algn="l"/>
            <a:endParaRPr kumimoji="1" lang="zh-CN" altLang="en-US"/>
          </a:p>
        </p:txBody>
      </p:sp>
      <p:sp>
        <p:nvSpPr>
          <p:cNvPr id="53" name="标题 1"/>
          <p:cNvSpPr txBox="1"/>
          <p:nvPr/>
        </p:nvSpPr>
        <p:spPr>
          <a:xfrm>
            <a:off x="4562116" y="497878"/>
            <a:ext cx="3116331" cy="468000"/>
          </a:xfrm>
          <a:prstGeom prst="rect">
            <a:avLst/>
          </a:prstGeom>
          <a:noFill/>
          <a:ln>
            <a:noFill/>
          </a:ln>
        </p:spPr>
        <p:txBody>
          <a:bodyPr vert="horz" wrap="square" lIns="0" tIns="0" rIns="0" bIns="0" rtlCol="0" anchor="ctr"/>
          <a:lstStyle/>
          <a:p>
            <a:pPr algn="l"/>
            <a:r>
              <a:rPr lang="en-IN" sz="2800" b="0" i="0" dirty="0">
                <a:solidFill>
                  <a:srgbClr val="0C0F12"/>
                </a:solidFill>
                <a:effectLst/>
                <a:latin typeface="Elsevier Sans"/>
              </a:rPr>
              <a:t>Reasons why to Join</a:t>
            </a:r>
            <a:endParaRPr kumimoji="1"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0C53104-1760-8BFD-E2F0-3B319C7A6729}"/>
              </a:ext>
            </a:extLst>
          </p:cNvPr>
          <p:cNvSpPr txBox="1"/>
          <p:nvPr/>
        </p:nvSpPr>
        <p:spPr>
          <a:xfrm>
            <a:off x="4537831" y="219977"/>
            <a:ext cx="3116331" cy="468000"/>
          </a:xfrm>
          <a:prstGeom prst="rect">
            <a:avLst/>
          </a:prstGeom>
          <a:noFill/>
          <a:ln>
            <a:noFill/>
          </a:ln>
        </p:spPr>
        <p:txBody>
          <a:bodyPr vert="horz" wrap="square" lIns="0" tIns="0" rIns="0" bIns="0" rtlCol="0" anchor="ctr"/>
          <a:lstStyle/>
          <a:p>
            <a:pPr algn="l"/>
            <a:r>
              <a:rPr lang="en-IN" sz="2800" b="0" i="0" dirty="0">
                <a:solidFill>
                  <a:srgbClr val="0C0F12"/>
                </a:solidFill>
                <a:effectLst/>
                <a:latin typeface="Elsevier Sans"/>
              </a:rPr>
              <a:t>Choose Your Package</a:t>
            </a:r>
            <a:endParaRPr kumimoji="1" lang="zh-CN" altLang="en-US" dirty="0"/>
          </a:p>
        </p:txBody>
      </p:sp>
      <p:graphicFrame>
        <p:nvGraphicFramePr>
          <p:cNvPr id="5" name="Table 4">
            <a:extLst>
              <a:ext uri="{FF2B5EF4-FFF2-40B4-BE49-F238E27FC236}">
                <a16:creationId xmlns="" xmlns:a16="http://schemas.microsoft.com/office/drawing/2014/main" id="{C5E8B2C0-9A56-4BF7-BD66-31901DB2AF93}"/>
              </a:ext>
            </a:extLst>
          </p:cNvPr>
          <p:cNvGraphicFramePr>
            <a:graphicFrameLocks noGrp="1"/>
          </p:cNvGraphicFramePr>
          <p:nvPr>
            <p:extLst>
              <p:ext uri="{D42A27DB-BD31-4B8C-83A1-F6EECF244321}">
                <p14:modId xmlns:p14="http://schemas.microsoft.com/office/powerpoint/2010/main" val="2592406516"/>
              </p:ext>
            </p:extLst>
          </p:nvPr>
        </p:nvGraphicFramePr>
        <p:xfrm>
          <a:off x="163283" y="816343"/>
          <a:ext cx="11865429" cy="5821680"/>
        </p:xfrm>
        <a:graphic>
          <a:graphicData uri="http://schemas.openxmlformats.org/drawingml/2006/table">
            <a:tbl>
              <a:tblPr firstRow="1" bandRow="1">
                <a:tableStyleId>{5C22544A-7EE6-4342-B048-85BDC9FD1C3A}</a:tableStyleId>
              </a:tblPr>
              <a:tblGrid>
                <a:gridCol w="2981465">
                  <a:extLst>
                    <a:ext uri="{9D8B030D-6E8A-4147-A177-3AD203B41FA5}">
                      <a16:colId xmlns="" xmlns:a16="http://schemas.microsoft.com/office/drawing/2014/main" val="3903031321"/>
                    </a:ext>
                  </a:extLst>
                </a:gridCol>
                <a:gridCol w="1754477">
                  <a:extLst>
                    <a:ext uri="{9D8B030D-6E8A-4147-A177-3AD203B41FA5}">
                      <a16:colId xmlns="" xmlns:a16="http://schemas.microsoft.com/office/drawing/2014/main" val="2316399395"/>
                    </a:ext>
                  </a:extLst>
                </a:gridCol>
                <a:gridCol w="1685674">
                  <a:extLst>
                    <a:ext uri="{9D8B030D-6E8A-4147-A177-3AD203B41FA5}">
                      <a16:colId xmlns="" xmlns:a16="http://schemas.microsoft.com/office/drawing/2014/main" val="374865374"/>
                    </a:ext>
                  </a:extLst>
                </a:gridCol>
                <a:gridCol w="1892082">
                  <a:extLst>
                    <a:ext uri="{9D8B030D-6E8A-4147-A177-3AD203B41FA5}">
                      <a16:colId xmlns="" xmlns:a16="http://schemas.microsoft.com/office/drawing/2014/main" val="1428270902"/>
                    </a:ext>
                  </a:extLst>
                </a:gridCol>
                <a:gridCol w="1754477">
                  <a:extLst>
                    <a:ext uri="{9D8B030D-6E8A-4147-A177-3AD203B41FA5}">
                      <a16:colId xmlns="" xmlns:a16="http://schemas.microsoft.com/office/drawing/2014/main" val="2748424730"/>
                    </a:ext>
                  </a:extLst>
                </a:gridCol>
                <a:gridCol w="1797254">
                  <a:extLst>
                    <a:ext uri="{9D8B030D-6E8A-4147-A177-3AD203B41FA5}">
                      <a16:colId xmlns="" xmlns:a16="http://schemas.microsoft.com/office/drawing/2014/main" val="393005008"/>
                    </a:ext>
                  </a:extLst>
                </a:gridCol>
              </a:tblGrid>
              <a:tr h="370840">
                <a:tc>
                  <a:txBody>
                    <a:bodyPr/>
                    <a:lstStyle/>
                    <a:p>
                      <a:pPr algn="ctr"/>
                      <a:r>
                        <a:rPr lang="en-IN" sz="1800" b="1" i="0" kern="1200" dirty="0">
                          <a:solidFill>
                            <a:schemeClr val="lt1"/>
                          </a:solidFill>
                          <a:effectLst/>
                          <a:latin typeface="+mn-lt"/>
                          <a:ea typeface="+mn-ea"/>
                          <a:cs typeface="+mn-cs"/>
                        </a:rPr>
                        <a:t>Benefit</a:t>
                      </a:r>
                      <a:endParaRPr lang="en-IN" dirty="0"/>
                    </a:p>
                  </a:txBody>
                  <a:tcPr/>
                </a:tc>
                <a:tc>
                  <a:txBody>
                    <a:bodyPr/>
                    <a:lstStyle/>
                    <a:p>
                      <a:pPr algn="ctr"/>
                      <a:r>
                        <a:rPr lang="en-IN" sz="1800" b="1" i="0" kern="1200" dirty="0">
                          <a:solidFill>
                            <a:schemeClr val="lt1"/>
                          </a:solidFill>
                          <a:effectLst/>
                          <a:latin typeface="+mn-lt"/>
                          <a:ea typeface="+mn-ea"/>
                          <a:cs typeface="+mn-cs"/>
                        </a:rPr>
                        <a:t>Platinum</a:t>
                      </a:r>
                      <a:endParaRPr lang="en-IN" dirty="0"/>
                    </a:p>
                  </a:txBody>
                  <a:tcPr/>
                </a:tc>
                <a:tc>
                  <a:txBody>
                    <a:bodyPr/>
                    <a:lstStyle/>
                    <a:p>
                      <a:pPr algn="ctr"/>
                      <a:r>
                        <a:rPr lang="en-IN" sz="1800" b="1" i="0" kern="1200" dirty="0">
                          <a:solidFill>
                            <a:schemeClr val="lt1"/>
                          </a:solidFill>
                          <a:effectLst/>
                          <a:latin typeface="+mn-lt"/>
                          <a:ea typeface="+mn-ea"/>
                          <a:cs typeface="+mn-cs"/>
                        </a:rPr>
                        <a:t>Gold</a:t>
                      </a:r>
                      <a:endParaRPr lang="en-IN" dirty="0"/>
                    </a:p>
                  </a:txBody>
                  <a:tcPr/>
                </a:tc>
                <a:tc>
                  <a:txBody>
                    <a:bodyPr/>
                    <a:lstStyle/>
                    <a:p>
                      <a:pPr algn="ctr"/>
                      <a:r>
                        <a:rPr lang="en-IN" sz="1800" b="1" i="0" kern="1200" dirty="0">
                          <a:solidFill>
                            <a:schemeClr val="lt1"/>
                          </a:solidFill>
                          <a:effectLst/>
                          <a:latin typeface="+mn-lt"/>
                          <a:ea typeface="+mn-ea"/>
                          <a:cs typeface="+mn-cs"/>
                        </a:rPr>
                        <a:t>Silver</a:t>
                      </a:r>
                      <a:endParaRPr lang="en-IN" dirty="0"/>
                    </a:p>
                  </a:txBody>
                  <a:tcPr/>
                </a:tc>
                <a:tc>
                  <a:txBody>
                    <a:bodyPr/>
                    <a:lstStyle/>
                    <a:p>
                      <a:pPr algn="ctr"/>
                      <a:r>
                        <a:rPr lang="en-IN" sz="1800" b="1" i="0" kern="1200" dirty="0">
                          <a:solidFill>
                            <a:schemeClr val="lt1"/>
                          </a:solidFill>
                          <a:effectLst/>
                          <a:latin typeface="+mn-lt"/>
                          <a:ea typeface="+mn-ea"/>
                          <a:cs typeface="+mn-cs"/>
                        </a:rPr>
                        <a:t>Bronze</a:t>
                      </a:r>
                      <a:endParaRPr lang="en-IN" dirty="0"/>
                    </a:p>
                  </a:txBody>
                  <a:tcPr/>
                </a:tc>
                <a:tc>
                  <a:txBody>
                    <a:bodyPr/>
                    <a:lstStyle/>
                    <a:p>
                      <a:pPr algn="ctr"/>
                      <a:r>
                        <a:rPr lang="en-IN" sz="1800" b="1" i="0" kern="1200" dirty="0">
                          <a:solidFill>
                            <a:schemeClr val="lt1"/>
                          </a:solidFill>
                          <a:effectLst/>
                          <a:latin typeface="+mn-lt"/>
                          <a:ea typeface="+mn-ea"/>
                          <a:cs typeface="+mn-cs"/>
                        </a:rPr>
                        <a:t>Exhibitor</a:t>
                      </a:r>
                      <a:endParaRPr lang="en-IN" dirty="0"/>
                    </a:p>
                  </a:txBody>
                  <a:tcPr/>
                </a:tc>
                <a:extLst>
                  <a:ext uri="{0D108BD9-81ED-4DB2-BD59-A6C34878D82A}">
                    <a16:rowId xmlns="" xmlns:a16="http://schemas.microsoft.com/office/drawing/2014/main" val="3007464422"/>
                  </a:ext>
                </a:extLst>
              </a:tr>
              <a:tr h="370840">
                <a:tc>
                  <a:txBody>
                    <a:bodyPr/>
                    <a:lstStyle/>
                    <a:p>
                      <a:pPr algn="l" fontAlgn="base"/>
                      <a:r>
                        <a:rPr lang="en-IN" sz="1400" b="1" dirty="0">
                          <a:effectLst/>
                        </a:rPr>
                        <a:t>Cost (USD)</a:t>
                      </a:r>
                      <a:endParaRPr lang="en-IN" sz="1400" dirty="0">
                        <a:effectLst/>
                      </a:endParaRPr>
                    </a:p>
                  </a:txBody>
                  <a:tcPr marL="25400" marR="25400" marT="50800" marB="50800" anchor="ctr"/>
                </a:tc>
                <a:tc>
                  <a:txBody>
                    <a:bodyPr/>
                    <a:lstStyle/>
                    <a:p>
                      <a:pPr algn="ctr" fontAlgn="base"/>
                      <a:r>
                        <a:rPr lang="en-IN" sz="1400" dirty="0">
                          <a:effectLst/>
                        </a:rPr>
                        <a:t>10,000</a:t>
                      </a:r>
                    </a:p>
                  </a:txBody>
                  <a:tcPr marL="25400" marR="25400" marT="50800" marB="50800" anchor="ctr"/>
                </a:tc>
                <a:tc>
                  <a:txBody>
                    <a:bodyPr/>
                    <a:lstStyle/>
                    <a:p>
                      <a:pPr algn="ctr" fontAlgn="base"/>
                      <a:r>
                        <a:rPr lang="en-IN" sz="1400" dirty="0">
                          <a:effectLst/>
                        </a:rPr>
                        <a:t>7,500</a:t>
                      </a:r>
                    </a:p>
                  </a:txBody>
                  <a:tcPr marL="25400" marR="25400" marT="50800" marB="50800" anchor="ctr"/>
                </a:tc>
                <a:tc>
                  <a:txBody>
                    <a:bodyPr/>
                    <a:lstStyle/>
                    <a:p>
                      <a:pPr algn="ctr" fontAlgn="base"/>
                      <a:r>
                        <a:rPr lang="en-IN" sz="1400" dirty="0">
                          <a:effectLst/>
                        </a:rPr>
                        <a:t>5000</a:t>
                      </a:r>
                    </a:p>
                  </a:txBody>
                  <a:tcPr marL="25400" marR="25400" marT="50800" marB="50800" anchor="ctr"/>
                </a:tc>
                <a:tc>
                  <a:txBody>
                    <a:bodyPr/>
                    <a:lstStyle/>
                    <a:p>
                      <a:pPr algn="ctr" fontAlgn="base"/>
                      <a:r>
                        <a:rPr lang="en-IN" sz="1400" dirty="0">
                          <a:effectLst/>
                        </a:rPr>
                        <a:t>4000</a:t>
                      </a:r>
                    </a:p>
                  </a:txBody>
                  <a:tcPr marL="25400" marR="25400" marT="50800" marB="50800" anchor="ctr"/>
                </a:tc>
                <a:tc>
                  <a:txBody>
                    <a:bodyPr/>
                    <a:lstStyle/>
                    <a:p>
                      <a:pPr algn="ctr" fontAlgn="base"/>
                      <a:r>
                        <a:rPr lang="en-IN" sz="1400" dirty="0">
                          <a:effectLst/>
                        </a:rPr>
                        <a:t>3,000</a:t>
                      </a:r>
                    </a:p>
                  </a:txBody>
                  <a:tcPr marL="25400" marR="25400" marT="50800" marB="50800" anchor="ctr"/>
                </a:tc>
                <a:extLst>
                  <a:ext uri="{0D108BD9-81ED-4DB2-BD59-A6C34878D82A}">
                    <a16:rowId xmlns="" xmlns:a16="http://schemas.microsoft.com/office/drawing/2014/main" val="1455589553"/>
                  </a:ext>
                </a:extLst>
              </a:tr>
              <a:tr h="370840">
                <a:tc>
                  <a:txBody>
                    <a:bodyPr/>
                    <a:lstStyle/>
                    <a:p>
                      <a:pPr algn="l" fontAlgn="base"/>
                      <a:r>
                        <a:rPr lang="en-IN" sz="1400" b="1" dirty="0">
                          <a:effectLst/>
                        </a:rPr>
                        <a:t>Complementary Conference Passes</a:t>
                      </a:r>
                      <a:endParaRPr lang="en-IN" sz="1400" dirty="0">
                        <a:effectLst/>
                      </a:endParaRPr>
                    </a:p>
                  </a:txBody>
                  <a:tcPr marL="25400" marR="25400" marT="50800" marB="50800" anchor="ctr"/>
                </a:tc>
                <a:tc>
                  <a:txBody>
                    <a:bodyPr/>
                    <a:lstStyle/>
                    <a:p>
                      <a:pPr algn="ctr" fontAlgn="base"/>
                      <a:r>
                        <a:rPr lang="en-IN" sz="1400" dirty="0">
                          <a:effectLst/>
                        </a:rPr>
                        <a:t>5</a:t>
                      </a:r>
                    </a:p>
                  </a:txBody>
                  <a:tcPr marL="25400" marR="25400" marT="50800" marB="50800" anchor="ctr"/>
                </a:tc>
                <a:tc>
                  <a:txBody>
                    <a:bodyPr/>
                    <a:lstStyle/>
                    <a:p>
                      <a:pPr algn="ctr" fontAlgn="base"/>
                      <a:r>
                        <a:rPr lang="en-IN" sz="1400" dirty="0">
                          <a:effectLst/>
                        </a:rPr>
                        <a:t>3</a:t>
                      </a:r>
                    </a:p>
                  </a:txBody>
                  <a:tcPr marL="25400" marR="25400" marT="50800" marB="50800" anchor="ctr"/>
                </a:tc>
                <a:tc>
                  <a:txBody>
                    <a:bodyPr/>
                    <a:lstStyle/>
                    <a:p>
                      <a:pPr algn="ctr" fontAlgn="base"/>
                      <a:r>
                        <a:rPr lang="en-IN" sz="1400" dirty="0">
                          <a:effectLst/>
                        </a:rPr>
                        <a:t>2</a:t>
                      </a:r>
                    </a:p>
                  </a:txBody>
                  <a:tcPr marL="25400" marR="25400" marT="50800" marB="50800" anchor="ctr"/>
                </a:tc>
                <a:tc>
                  <a:txBody>
                    <a:bodyPr/>
                    <a:lstStyle/>
                    <a:p>
                      <a:pPr algn="ctr" fontAlgn="base"/>
                      <a:r>
                        <a:rPr lang="en-IN" sz="1400" dirty="0">
                          <a:effectLst/>
                        </a:rPr>
                        <a:t>1</a:t>
                      </a:r>
                    </a:p>
                  </a:txBody>
                  <a:tcPr marL="25400" marR="25400" marT="50800" marB="50800" anchor="ctr"/>
                </a:tc>
                <a:tc>
                  <a:txBody>
                    <a:bodyPr/>
                    <a:lstStyle/>
                    <a:p>
                      <a:pPr algn="ctr" fontAlgn="base"/>
                      <a:r>
                        <a:rPr lang="en-IN" sz="1400" dirty="0">
                          <a:effectLst/>
                        </a:rPr>
                        <a:t>1</a:t>
                      </a:r>
                    </a:p>
                  </a:txBody>
                  <a:tcPr marL="25400" marR="25400" marT="50800" marB="50800" anchor="ctr"/>
                </a:tc>
                <a:extLst>
                  <a:ext uri="{0D108BD9-81ED-4DB2-BD59-A6C34878D82A}">
                    <a16:rowId xmlns="" xmlns:a16="http://schemas.microsoft.com/office/drawing/2014/main" val="1809733758"/>
                  </a:ext>
                </a:extLst>
              </a:tr>
              <a:tr h="370840">
                <a:tc>
                  <a:txBody>
                    <a:bodyPr/>
                    <a:lstStyle/>
                    <a:p>
                      <a:pPr algn="l" fontAlgn="base"/>
                      <a:r>
                        <a:rPr lang="en-GB" sz="1400" b="1" dirty="0">
                          <a:effectLst/>
                        </a:rPr>
                        <a:t>No: Exhibitor Booths </a:t>
                      </a:r>
                      <a:endParaRPr lang="en-GB" sz="1400" dirty="0">
                        <a:effectLst/>
                      </a:endParaRPr>
                    </a:p>
                  </a:txBody>
                  <a:tcPr marL="25400" marR="25400" marT="50800" marB="50800" anchor="ctr"/>
                </a:tc>
                <a:tc>
                  <a:txBody>
                    <a:bodyPr/>
                    <a:lstStyle/>
                    <a:p>
                      <a:pPr algn="ctr" fontAlgn="base"/>
                      <a:r>
                        <a:rPr lang="en-IN" sz="1400" dirty="0">
                          <a:effectLst/>
                        </a:rPr>
                        <a:t>2</a:t>
                      </a:r>
                    </a:p>
                  </a:txBody>
                  <a:tcPr marL="25400" marR="25400" marT="50800" marB="50800" anchor="ctr"/>
                </a:tc>
                <a:tc>
                  <a:txBody>
                    <a:bodyPr/>
                    <a:lstStyle/>
                    <a:p>
                      <a:pPr algn="ctr" fontAlgn="base"/>
                      <a:r>
                        <a:rPr lang="en-IN" sz="1400" dirty="0">
                          <a:effectLst/>
                        </a:rPr>
                        <a:t>1</a:t>
                      </a:r>
                    </a:p>
                  </a:txBody>
                  <a:tcPr marL="25400" marR="25400" marT="50800" marB="50800" anchor="ctr"/>
                </a:tc>
                <a:tc>
                  <a:txBody>
                    <a:bodyPr/>
                    <a:lstStyle/>
                    <a:p>
                      <a:pPr algn="ctr" fontAlgn="base"/>
                      <a:r>
                        <a:rPr lang="en-IN" sz="1400" dirty="0">
                          <a:effectLst/>
                        </a:rPr>
                        <a:t>1</a:t>
                      </a:r>
                    </a:p>
                  </a:txBody>
                  <a:tcPr marL="25400" marR="25400" marT="50800" marB="50800" anchor="ctr"/>
                </a:tc>
                <a:tc>
                  <a:txBody>
                    <a:bodyPr/>
                    <a:lstStyle/>
                    <a:p>
                      <a:pPr algn="ctr" fontAlgn="base"/>
                      <a:r>
                        <a:rPr lang="en-IN" sz="1400" dirty="0">
                          <a:effectLst/>
                        </a:rPr>
                        <a:t>1</a:t>
                      </a:r>
                    </a:p>
                  </a:txBody>
                  <a:tcPr marL="25400" marR="25400" marT="50800" marB="50800" anchor="ctr"/>
                </a:tc>
                <a:tc>
                  <a:txBody>
                    <a:bodyPr/>
                    <a:lstStyle/>
                    <a:p>
                      <a:pPr algn="ctr" fontAlgn="base"/>
                      <a:r>
                        <a:rPr lang="en-IN" sz="1400" dirty="0">
                          <a:effectLst/>
                        </a:rPr>
                        <a:t>1</a:t>
                      </a:r>
                    </a:p>
                  </a:txBody>
                  <a:tcPr marL="25400" marR="25400" marT="50800" marB="50800" anchor="ctr"/>
                </a:tc>
                <a:extLst>
                  <a:ext uri="{0D108BD9-81ED-4DB2-BD59-A6C34878D82A}">
                    <a16:rowId xmlns="" xmlns:a16="http://schemas.microsoft.com/office/drawing/2014/main" val="1521701993"/>
                  </a:ext>
                </a:extLst>
              </a:tr>
              <a:tr h="370840">
                <a:tc>
                  <a:txBody>
                    <a:bodyPr/>
                    <a:lstStyle/>
                    <a:p>
                      <a:pPr algn="l" fontAlgn="base"/>
                      <a:r>
                        <a:rPr lang="en-IN" sz="1400" b="1" dirty="0">
                          <a:effectLst/>
                        </a:rPr>
                        <a:t>Booth Dimensions</a:t>
                      </a:r>
                      <a:endParaRPr lang="en-IN" sz="1400" dirty="0">
                        <a:effectLst/>
                      </a:endParaRPr>
                    </a:p>
                  </a:txBody>
                  <a:tcPr marL="25400" marR="25400" marT="50800" marB="50800" anchor="ctr"/>
                </a:tc>
                <a:tc>
                  <a:txBody>
                    <a:bodyPr/>
                    <a:lstStyle/>
                    <a:p>
                      <a:pPr algn="ctr" fontAlgn="base"/>
                      <a:r>
                        <a:rPr lang="en-IN" sz="1400" dirty="0">
                          <a:effectLst/>
                        </a:rPr>
                        <a:t>6mt x 3mt</a:t>
                      </a:r>
                    </a:p>
                  </a:txBody>
                  <a:tcPr marL="25400" marR="25400" marT="50800" marB="50800" anchor="ctr"/>
                </a:tc>
                <a:tc>
                  <a:txBody>
                    <a:bodyPr/>
                    <a:lstStyle/>
                    <a:p>
                      <a:pPr algn="ctr" fontAlgn="base"/>
                      <a:r>
                        <a:rPr lang="en-IN" sz="1400" dirty="0">
                          <a:effectLst/>
                        </a:rPr>
                        <a:t>3mt x 3mt</a:t>
                      </a:r>
                    </a:p>
                  </a:txBody>
                  <a:tcPr marL="25400" marR="25400" marT="50800" marB="50800" anchor="ctr"/>
                </a:tc>
                <a:tc>
                  <a:txBody>
                    <a:bodyPr/>
                    <a:lstStyle/>
                    <a:p>
                      <a:pPr algn="ctr" fontAlgn="base"/>
                      <a:r>
                        <a:rPr lang="en-IN" sz="1400">
                          <a:effectLst/>
                        </a:rPr>
                        <a:t>3mt x 3mt</a:t>
                      </a:r>
                    </a:p>
                  </a:txBody>
                  <a:tcPr marL="25400" marR="25400" marT="50800" marB="50800" anchor="ctr"/>
                </a:tc>
                <a:tc>
                  <a:txBody>
                    <a:bodyPr/>
                    <a:lstStyle/>
                    <a:p>
                      <a:pPr algn="ctr" fontAlgn="base"/>
                      <a:r>
                        <a:rPr lang="en-IN" sz="1400" dirty="0">
                          <a:effectLst/>
                        </a:rPr>
                        <a:t>3mt x 3mt</a:t>
                      </a:r>
                    </a:p>
                  </a:txBody>
                  <a:tcPr marL="25400" marR="25400" marT="50800" marB="50800" anchor="ctr"/>
                </a:tc>
                <a:tc>
                  <a:txBody>
                    <a:bodyPr/>
                    <a:lstStyle/>
                    <a:p>
                      <a:pPr algn="ctr" fontAlgn="base"/>
                      <a:r>
                        <a:rPr lang="en-IN" sz="1400" dirty="0">
                          <a:effectLst/>
                        </a:rPr>
                        <a:t>3mt x 3mt</a:t>
                      </a:r>
                    </a:p>
                  </a:txBody>
                  <a:tcPr marL="25400" marR="25400" marT="50800" marB="50800" anchor="ctr"/>
                </a:tc>
                <a:extLst>
                  <a:ext uri="{0D108BD9-81ED-4DB2-BD59-A6C34878D82A}">
                    <a16:rowId xmlns="" xmlns:a16="http://schemas.microsoft.com/office/drawing/2014/main" val="1647679188"/>
                  </a:ext>
                </a:extLst>
              </a:tr>
              <a:tr h="370840">
                <a:tc>
                  <a:txBody>
                    <a:bodyPr/>
                    <a:lstStyle/>
                    <a:p>
                      <a:pPr algn="l" fontAlgn="base"/>
                      <a:r>
                        <a:rPr lang="en-IN" sz="1400" b="1" dirty="0">
                          <a:effectLst/>
                        </a:rPr>
                        <a:t>Ad in final program</a:t>
                      </a:r>
                      <a:endParaRPr lang="en-IN" sz="1400" dirty="0">
                        <a:effectLst/>
                      </a:endParaRPr>
                    </a:p>
                  </a:txBody>
                  <a:tcPr marL="25400" marR="25400" marT="50800" marB="50800" anchor="ctr"/>
                </a:tc>
                <a:tc>
                  <a:txBody>
                    <a:bodyPr/>
                    <a:lstStyle/>
                    <a:p>
                      <a:pPr algn="ctr" fontAlgn="base"/>
                      <a:r>
                        <a:rPr lang="en-IN" sz="1400">
                          <a:effectLst/>
                        </a:rPr>
                        <a:t>One Page</a:t>
                      </a:r>
                    </a:p>
                  </a:txBody>
                  <a:tcPr marL="25400" marR="25400" marT="50800" marB="50800" anchor="ctr"/>
                </a:tc>
                <a:tc>
                  <a:txBody>
                    <a:bodyPr/>
                    <a:lstStyle/>
                    <a:p>
                      <a:pPr algn="ctr" fontAlgn="base"/>
                      <a:r>
                        <a:rPr lang="en-IN" sz="1400">
                          <a:effectLst/>
                        </a:rPr>
                        <a:t>One Page</a:t>
                      </a:r>
                    </a:p>
                  </a:txBody>
                  <a:tcPr marL="25400" marR="25400" marT="50800" marB="50800" anchor="ctr"/>
                </a:tc>
                <a:tc>
                  <a:txBody>
                    <a:bodyPr/>
                    <a:lstStyle/>
                    <a:p>
                      <a:pPr algn="ctr" fontAlgn="base"/>
                      <a:r>
                        <a:rPr lang="en-IN" sz="1400">
                          <a:effectLst/>
                        </a:rPr>
                        <a:t>Half Page</a:t>
                      </a:r>
                    </a:p>
                  </a:txBody>
                  <a:tcPr marL="25400" marR="25400" marT="50800" marB="50800" anchor="ctr"/>
                </a:tc>
                <a:tc>
                  <a:txBody>
                    <a:bodyPr/>
                    <a:lstStyle/>
                    <a:p>
                      <a:pPr algn="ctr" fontAlgn="base"/>
                      <a:r>
                        <a:rPr lang="en-IN" sz="1400" dirty="0">
                          <a:effectLst/>
                        </a:rPr>
                        <a:t>Half Page</a:t>
                      </a:r>
                    </a:p>
                  </a:txBody>
                  <a:tcPr marL="25400" marR="25400" marT="50800" marB="50800" anchor="ctr"/>
                </a:tc>
                <a:tc>
                  <a:txBody>
                    <a:bodyPr/>
                    <a:lstStyle/>
                    <a:p>
                      <a:pPr algn="ctr" fontAlgn="base"/>
                      <a:r>
                        <a:rPr lang="en-IN" sz="1400" dirty="0">
                          <a:effectLst/>
                        </a:rPr>
                        <a:t>Quarter Page</a:t>
                      </a:r>
                    </a:p>
                  </a:txBody>
                  <a:tcPr marL="25400" marR="25400" marT="50800" marB="50800" anchor="ctr"/>
                </a:tc>
                <a:extLst>
                  <a:ext uri="{0D108BD9-81ED-4DB2-BD59-A6C34878D82A}">
                    <a16:rowId xmlns="" xmlns:a16="http://schemas.microsoft.com/office/drawing/2014/main" val="2695838803"/>
                  </a:ext>
                </a:extLst>
              </a:tr>
              <a:tr h="370840">
                <a:tc>
                  <a:txBody>
                    <a:bodyPr/>
                    <a:lstStyle/>
                    <a:p>
                      <a:pPr algn="l" fontAlgn="base"/>
                      <a:r>
                        <a:rPr lang="en-GB" sz="1400" b="1" dirty="0">
                          <a:effectLst/>
                        </a:rPr>
                        <a:t>Ad in abstract proceedings book</a:t>
                      </a:r>
                      <a:endParaRPr lang="en-GB" sz="1400" dirty="0">
                        <a:effectLst/>
                      </a:endParaRPr>
                    </a:p>
                  </a:txBody>
                  <a:tcPr marL="25400" marR="25400" marT="50800" marB="50800" anchor="ctr"/>
                </a:tc>
                <a:tc>
                  <a:txBody>
                    <a:bodyPr/>
                    <a:lstStyle/>
                    <a:p>
                      <a:pPr algn="ctr" fontAlgn="base"/>
                      <a:r>
                        <a:rPr lang="en-IN" sz="1400">
                          <a:effectLst/>
                        </a:rPr>
                        <a:t>Two Pages</a:t>
                      </a:r>
                    </a:p>
                  </a:txBody>
                  <a:tcPr marL="25400" marR="25400" marT="50800" marB="50800" anchor="ctr"/>
                </a:tc>
                <a:tc>
                  <a:txBody>
                    <a:bodyPr/>
                    <a:lstStyle/>
                    <a:p>
                      <a:pPr algn="ctr" fontAlgn="base"/>
                      <a:r>
                        <a:rPr lang="en-IN" sz="1400" dirty="0">
                          <a:effectLst/>
                        </a:rPr>
                        <a:t>Two Pages</a:t>
                      </a:r>
                    </a:p>
                  </a:txBody>
                  <a:tcPr marL="25400" marR="25400" marT="50800" marB="50800" anchor="ctr"/>
                </a:tc>
                <a:tc>
                  <a:txBody>
                    <a:bodyPr/>
                    <a:lstStyle/>
                    <a:p>
                      <a:pPr algn="ctr" fontAlgn="base"/>
                      <a:r>
                        <a:rPr lang="en-IN" sz="1400" dirty="0">
                          <a:effectLst/>
                        </a:rPr>
                        <a:t>One Page</a:t>
                      </a:r>
                    </a:p>
                  </a:txBody>
                  <a:tcPr marL="25400" marR="25400" marT="50800" marB="50800" anchor="ctr"/>
                </a:tc>
                <a:tc>
                  <a:txBody>
                    <a:bodyPr/>
                    <a:lstStyle/>
                    <a:p>
                      <a:pPr algn="ctr" fontAlgn="base"/>
                      <a:r>
                        <a:rPr lang="en-IN" sz="1400" dirty="0">
                          <a:effectLst/>
                        </a:rPr>
                        <a:t>One Page</a:t>
                      </a:r>
                    </a:p>
                  </a:txBody>
                  <a:tcPr marL="25400" marR="25400" marT="50800" marB="50800" anchor="ctr"/>
                </a:tc>
                <a:tc>
                  <a:txBody>
                    <a:bodyPr/>
                    <a:lstStyle/>
                    <a:p>
                      <a:pPr algn="ctr" fontAlgn="base"/>
                      <a:r>
                        <a:rPr lang="en-IN" sz="1400" dirty="0">
                          <a:effectLst/>
                        </a:rPr>
                        <a:t>One Page</a:t>
                      </a:r>
                    </a:p>
                  </a:txBody>
                  <a:tcPr marL="25400" marR="25400" marT="50800" marB="50800" anchor="ctr"/>
                </a:tc>
                <a:extLst>
                  <a:ext uri="{0D108BD9-81ED-4DB2-BD59-A6C34878D82A}">
                    <a16:rowId xmlns="" xmlns:a16="http://schemas.microsoft.com/office/drawing/2014/main" val="2240060417"/>
                  </a:ext>
                </a:extLst>
              </a:tr>
              <a:tr h="370840">
                <a:tc>
                  <a:txBody>
                    <a:bodyPr/>
                    <a:lstStyle/>
                    <a:p>
                      <a:pPr algn="l" fontAlgn="base"/>
                      <a:r>
                        <a:rPr lang="en-IN" sz="1400" b="1" dirty="0">
                          <a:effectLst/>
                        </a:rPr>
                        <a:t>Conference Bag inserts</a:t>
                      </a:r>
                      <a:endParaRPr lang="en-IN" sz="1400" dirty="0">
                        <a:effectLst/>
                      </a:endParaRPr>
                    </a:p>
                  </a:txBody>
                  <a:tcPr marL="25400" marR="25400" marT="50800" marB="50800" anchor="ctr"/>
                </a:tc>
                <a:tc>
                  <a:txBody>
                    <a:bodyPr/>
                    <a:lstStyle/>
                    <a:p>
                      <a:pPr algn="ctr" fontAlgn="base"/>
                      <a:r>
                        <a:rPr lang="en-GB" sz="1400" dirty="0">
                          <a:effectLst/>
                        </a:rPr>
                        <a:t>Flyer in conference bag</a:t>
                      </a:r>
                    </a:p>
                  </a:txBody>
                  <a:tcPr marL="25400" marR="25400" marT="50800" marB="50800" anchor="ctr"/>
                </a:tc>
                <a:tc>
                  <a:txBody>
                    <a:bodyPr/>
                    <a:lstStyle/>
                    <a:p>
                      <a:pPr algn="ctr" fontAlgn="base"/>
                      <a:r>
                        <a:rPr lang="en-GB" sz="1400" dirty="0">
                          <a:effectLst/>
                        </a:rPr>
                        <a:t>Flyer in conference bag</a:t>
                      </a:r>
                    </a:p>
                  </a:txBody>
                  <a:tcPr marL="25400" marR="25400" marT="50800" marB="50800" anchor="ctr"/>
                </a:tc>
                <a:tc>
                  <a:txBody>
                    <a:bodyPr/>
                    <a:lstStyle/>
                    <a:p>
                      <a:pPr algn="ctr" fontAlgn="base"/>
                      <a:r>
                        <a:rPr lang="en-GB" sz="1400" dirty="0">
                          <a:effectLst/>
                        </a:rPr>
                        <a:t>Flyer in conference bag</a:t>
                      </a:r>
                    </a:p>
                  </a:txBody>
                  <a:tcPr marL="25400" marR="25400" marT="50800" marB="50800" anchor="ctr"/>
                </a:tc>
                <a:tc>
                  <a:txBody>
                    <a:bodyPr/>
                    <a:lstStyle/>
                    <a:p>
                      <a:pPr algn="ctr" fontAlgn="base"/>
                      <a:r>
                        <a:rPr lang="en-GB" sz="1400" dirty="0">
                          <a:effectLst/>
                        </a:rPr>
                        <a:t>Flyer in conference bag</a:t>
                      </a:r>
                    </a:p>
                  </a:txBody>
                  <a:tcPr marL="25400" marR="25400" marT="50800" marB="50800" anchor="ctr"/>
                </a:tc>
                <a:tc>
                  <a:txBody>
                    <a:bodyPr/>
                    <a:lstStyle/>
                    <a:p>
                      <a:pPr algn="ctr" fontAlgn="base"/>
                      <a:r>
                        <a:rPr lang="en-GB" sz="1400" dirty="0">
                          <a:effectLst/>
                        </a:rPr>
                        <a:t>Flyer in conference bag</a:t>
                      </a:r>
                    </a:p>
                  </a:txBody>
                  <a:tcPr marL="25400" marR="25400" marT="50800" marB="50800" anchor="ctr"/>
                </a:tc>
                <a:extLst>
                  <a:ext uri="{0D108BD9-81ED-4DB2-BD59-A6C34878D82A}">
                    <a16:rowId xmlns="" xmlns:a16="http://schemas.microsoft.com/office/drawing/2014/main" val="2620087663"/>
                  </a:ext>
                </a:extLst>
              </a:tr>
              <a:tr h="370840">
                <a:tc>
                  <a:txBody>
                    <a:bodyPr/>
                    <a:lstStyle/>
                    <a:p>
                      <a:pPr algn="l" fontAlgn="base"/>
                      <a:r>
                        <a:rPr lang="en-GB" sz="1400" b="1" dirty="0">
                          <a:effectLst/>
                        </a:rPr>
                        <a:t>Name and Logo of company looping on conference website</a:t>
                      </a:r>
                      <a:endParaRPr lang="en-GB" sz="1400" dirty="0">
                        <a:effectLst/>
                      </a:endParaRP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dirty="0">
                          <a:effectLst/>
                        </a:rPr>
                        <a:t>✔️</a:t>
                      </a:r>
                    </a:p>
                  </a:txBody>
                  <a:tcPr marL="25400" marR="25400" marT="50800" marB="50800" anchor="ctr"/>
                </a:tc>
                <a:tc>
                  <a:txBody>
                    <a:bodyPr/>
                    <a:lstStyle/>
                    <a:p>
                      <a:pPr algn="ctr" fontAlgn="base"/>
                      <a:r>
                        <a:rPr lang="en-IN" sz="1400" dirty="0">
                          <a:effectLst/>
                        </a:rPr>
                        <a:t>✔️</a:t>
                      </a:r>
                    </a:p>
                  </a:txBody>
                  <a:tcPr marL="25400" marR="25400" marT="50800" marB="50800" anchor="ctr"/>
                </a:tc>
                <a:tc>
                  <a:txBody>
                    <a:bodyPr/>
                    <a:lstStyle/>
                    <a:p>
                      <a:pPr algn="ctr" fontAlgn="base"/>
                      <a:r>
                        <a:rPr lang="en-IN" sz="1400" dirty="0">
                          <a:effectLst/>
                        </a:rPr>
                        <a:t>✔️</a:t>
                      </a:r>
                    </a:p>
                  </a:txBody>
                  <a:tcPr marL="25400" marR="25400" marT="50800" marB="50800" anchor="ctr"/>
                </a:tc>
                <a:extLst>
                  <a:ext uri="{0D108BD9-81ED-4DB2-BD59-A6C34878D82A}">
                    <a16:rowId xmlns="" xmlns:a16="http://schemas.microsoft.com/office/drawing/2014/main" val="1250201869"/>
                  </a:ext>
                </a:extLst>
              </a:tr>
              <a:tr h="370840">
                <a:tc>
                  <a:txBody>
                    <a:bodyPr/>
                    <a:lstStyle/>
                    <a:p>
                      <a:pPr algn="l" fontAlgn="base"/>
                      <a:r>
                        <a:rPr lang="en-GB" sz="1400" b="1" dirty="0">
                          <a:effectLst/>
                        </a:rPr>
                        <a:t>Logo in materials and brochures</a:t>
                      </a:r>
                      <a:endParaRPr lang="en-GB" sz="1400" dirty="0">
                        <a:effectLst/>
                      </a:endParaRP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dirty="0">
                          <a:effectLst/>
                        </a:rPr>
                        <a:t>✔️</a:t>
                      </a:r>
                    </a:p>
                  </a:txBody>
                  <a:tcPr marL="25400" marR="25400" marT="50800" marB="50800" anchor="ctr"/>
                </a:tc>
                <a:tc>
                  <a:txBody>
                    <a:bodyPr/>
                    <a:lstStyle/>
                    <a:p>
                      <a:pPr algn="ctr" fontAlgn="base"/>
                      <a:r>
                        <a:rPr lang="en-IN" sz="1400" dirty="0">
                          <a:effectLst/>
                        </a:rPr>
                        <a:t>✔️</a:t>
                      </a:r>
                    </a:p>
                  </a:txBody>
                  <a:tcPr marL="25400" marR="25400" marT="50800" marB="50800" anchor="ctr"/>
                </a:tc>
                <a:extLst>
                  <a:ext uri="{0D108BD9-81ED-4DB2-BD59-A6C34878D82A}">
                    <a16:rowId xmlns="" xmlns:a16="http://schemas.microsoft.com/office/drawing/2014/main" val="2023992059"/>
                  </a:ext>
                </a:extLst>
              </a:tr>
              <a:tr h="370840">
                <a:tc>
                  <a:txBody>
                    <a:bodyPr/>
                    <a:lstStyle/>
                    <a:p>
                      <a:pPr algn="l" fontAlgn="base"/>
                      <a:r>
                        <a:rPr lang="en-GB" sz="1400" b="1" dirty="0">
                          <a:effectLst/>
                        </a:rPr>
                        <a:t>Opportunity to showcase a video during conference break timings</a:t>
                      </a:r>
                      <a:endParaRPr lang="en-GB" sz="1400" dirty="0">
                        <a:effectLst/>
                      </a:endParaRP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dirty="0">
                          <a:effectLst/>
                        </a:rPr>
                        <a:t>✔️</a:t>
                      </a:r>
                    </a:p>
                  </a:txBody>
                  <a:tcPr marL="25400" marR="25400" marT="50800" marB="50800" anchor="ctr"/>
                </a:tc>
                <a:tc>
                  <a:txBody>
                    <a:bodyPr/>
                    <a:lstStyle/>
                    <a:p>
                      <a:pPr algn="ctr" fontAlgn="base"/>
                      <a:r>
                        <a:rPr lang="en-IN" sz="1400" dirty="0">
                          <a:effectLst/>
                        </a:rPr>
                        <a:t>✔️</a:t>
                      </a:r>
                    </a:p>
                  </a:txBody>
                  <a:tcPr marL="25400" marR="25400" marT="50800" marB="50800" anchor="ctr"/>
                </a:tc>
                <a:extLst>
                  <a:ext uri="{0D108BD9-81ED-4DB2-BD59-A6C34878D82A}">
                    <a16:rowId xmlns="" xmlns:a16="http://schemas.microsoft.com/office/drawing/2014/main" val="2213685963"/>
                  </a:ext>
                </a:extLst>
              </a:tr>
              <a:tr h="370840">
                <a:tc>
                  <a:txBody>
                    <a:bodyPr/>
                    <a:lstStyle/>
                    <a:p>
                      <a:pPr algn="l" fontAlgn="base"/>
                      <a:r>
                        <a:rPr lang="en-GB" sz="1400" b="1" dirty="0">
                          <a:effectLst/>
                        </a:rPr>
                        <a:t>Verbal presentation (advance notification required)</a:t>
                      </a:r>
                      <a:endParaRPr lang="en-GB" sz="1400" dirty="0">
                        <a:effectLst/>
                      </a:endParaRPr>
                    </a:p>
                  </a:txBody>
                  <a:tcPr marL="25400" marR="25400" marT="50800" marB="50800" anchor="ctr"/>
                </a:tc>
                <a:tc>
                  <a:txBody>
                    <a:bodyPr/>
                    <a:lstStyle/>
                    <a:p>
                      <a:pPr algn="ctr" fontAlgn="base"/>
                      <a:r>
                        <a:rPr lang="en-IN" sz="1400" dirty="0">
                          <a:effectLst/>
                        </a:rPr>
                        <a:t>20 minutes</a:t>
                      </a:r>
                    </a:p>
                  </a:txBody>
                  <a:tcPr marL="25400" marR="25400" marT="50800" marB="50800" anchor="ctr"/>
                </a:tc>
                <a:tc>
                  <a:txBody>
                    <a:bodyPr/>
                    <a:lstStyle/>
                    <a:p>
                      <a:pPr algn="ctr" fontAlgn="base"/>
                      <a:r>
                        <a:rPr lang="en-IN" sz="1400">
                          <a:effectLst/>
                        </a:rPr>
                        <a:t>15 minutes</a:t>
                      </a:r>
                    </a:p>
                  </a:txBody>
                  <a:tcPr marL="25400" marR="25400" marT="50800" marB="50800" anchor="ctr"/>
                </a:tc>
                <a:tc>
                  <a:txBody>
                    <a:bodyPr/>
                    <a:lstStyle/>
                    <a:p>
                      <a:pPr algn="ctr" fontAlgn="base"/>
                      <a:r>
                        <a:rPr lang="en-IN" sz="1400">
                          <a:effectLst/>
                        </a:rPr>
                        <a:t>10 minutes</a:t>
                      </a: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dirty="0">
                          <a:effectLst/>
                        </a:rPr>
                        <a:t>-</a:t>
                      </a:r>
                    </a:p>
                  </a:txBody>
                  <a:tcPr marL="25400" marR="25400" marT="50800" marB="50800" anchor="ctr"/>
                </a:tc>
                <a:extLst>
                  <a:ext uri="{0D108BD9-81ED-4DB2-BD59-A6C34878D82A}">
                    <a16:rowId xmlns="" xmlns:a16="http://schemas.microsoft.com/office/drawing/2014/main" val="85789504"/>
                  </a:ext>
                </a:extLst>
              </a:tr>
              <a:tr h="370840">
                <a:tc>
                  <a:txBody>
                    <a:bodyPr/>
                    <a:lstStyle/>
                    <a:p>
                      <a:pPr algn="l" fontAlgn="base"/>
                      <a:r>
                        <a:rPr lang="en-IN" sz="1400" b="1" dirty="0">
                          <a:effectLst/>
                        </a:rPr>
                        <a:t>Certificate of Appreciation</a:t>
                      </a:r>
                      <a:endParaRPr lang="en-IN" sz="1400" dirty="0">
                        <a:effectLst/>
                      </a:endParaRP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dirty="0">
                          <a:effectLst/>
                        </a:rPr>
                        <a:t>✔️</a:t>
                      </a:r>
                    </a:p>
                  </a:txBody>
                  <a:tcPr marL="25400" marR="25400" marT="50800" marB="50800" anchor="ctr"/>
                </a:tc>
                <a:extLst>
                  <a:ext uri="{0D108BD9-81ED-4DB2-BD59-A6C34878D82A}">
                    <a16:rowId xmlns="" xmlns:a16="http://schemas.microsoft.com/office/drawing/2014/main" val="1802730494"/>
                  </a:ext>
                </a:extLst>
              </a:tr>
              <a:tr h="370840">
                <a:tc>
                  <a:txBody>
                    <a:bodyPr/>
                    <a:lstStyle/>
                    <a:p>
                      <a:pPr algn="l" fontAlgn="base"/>
                      <a:r>
                        <a:rPr lang="en-IN" sz="1400" b="1" dirty="0">
                          <a:effectLst/>
                        </a:rPr>
                        <a:t>Social media mentions</a:t>
                      </a:r>
                      <a:endParaRPr lang="en-IN" sz="1400" dirty="0">
                        <a:effectLst/>
                      </a:endParaRP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dirty="0">
                          <a:effectLst/>
                        </a:rPr>
                        <a:t>✔️</a:t>
                      </a:r>
                    </a:p>
                  </a:txBody>
                  <a:tcPr marL="25400" marR="25400" marT="50800" marB="50800" anchor="ctr"/>
                </a:tc>
                <a:tc>
                  <a:txBody>
                    <a:bodyPr/>
                    <a:lstStyle/>
                    <a:p>
                      <a:pPr algn="ctr" fontAlgn="base"/>
                      <a:r>
                        <a:rPr lang="en-IN" sz="1400">
                          <a:effectLst/>
                        </a:rPr>
                        <a:t>✔️</a:t>
                      </a:r>
                    </a:p>
                  </a:txBody>
                  <a:tcPr marL="25400" marR="25400" marT="50800" marB="50800" anchor="ctr"/>
                </a:tc>
                <a:tc>
                  <a:txBody>
                    <a:bodyPr/>
                    <a:lstStyle/>
                    <a:p>
                      <a:pPr algn="ctr" fontAlgn="base"/>
                      <a:r>
                        <a:rPr lang="en-IN" sz="1400" dirty="0">
                          <a:effectLst/>
                        </a:rPr>
                        <a:t>✔️</a:t>
                      </a:r>
                    </a:p>
                  </a:txBody>
                  <a:tcPr marL="25400" marR="25400" marT="50800" marB="50800" anchor="ctr"/>
                </a:tc>
                <a:extLst>
                  <a:ext uri="{0D108BD9-81ED-4DB2-BD59-A6C34878D82A}">
                    <a16:rowId xmlns="" xmlns:a16="http://schemas.microsoft.com/office/drawing/2014/main" val="1253726512"/>
                  </a:ext>
                </a:extLst>
              </a:tr>
            </a:tbl>
          </a:graphicData>
        </a:graphic>
      </p:graphicFrame>
    </p:spTree>
    <p:extLst>
      <p:ext uri="{BB962C8B-B14F-4D97-AF65-F5344CB8AC3E}">
        <p14:creationId xmlns:p14="http://schemas.microsoft.com/office/powerpoint/2010/main" val="3188015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标题 1">
            <a:extLst>
              <a:ext uri="{FF2B5EF4-FFF2-40B4-BE49-F238E27FC236}">
                <a16:creationId xmlns="" xmlns:a16="http://schemas.microsoft.com/office/drawing/2014/main" id="{D93802CA-9FA9-7D2F-2EBF-7460B5314943}"/>
              </a:ext>
            </a:extLst>
          </p:cNvPr>
          <p:cNvSpPr txBox="1"/>
          <p:nvPr/>
        </p:nvSpPr>
        <p:spPr>
          <a:xfrm>
            <a:off x="4378480" y="3056358"/>
            <a:ext cx="3676134" cy="648000"/>
          </a:xfrm>
          <a:prstGeom prst="rect">
            <a:avLst/>
          </a:prstGeom>
          <a:solidFill>
            <a:schemeClr val="accent1"/>
          </a:solidFill>
          <a:ln w="12700" cap="sq">
            <a:noFill/>
            <a:miter/>
          </a:ln>
          <a:effectLst>
            <a:outerShdw blurRad="508000" dist="190500" dir="5400000" sx="105000" sy="105000" algn="t" rotWithShape="0">
              <a:schemeClr val="tx1">
                <a:lumMod val="65000"/>
                <a:lumOff val="35000"/>
                <a:alpha val="30000"/>
              </a:schemeClr>
            </a:outerShdw>
          </a:effectLst>
        </p:spPr>
        <p:txBody>
          <a:bodyPr vert="horz" wrap="square" lIns="0" tIns="0" rIns="0" bIns="0" rtlCol="0" anchor="ctr"/>
          <a:lstStyle/>
          <a:p>
            <a:pPr algn="l"/>
            <a:endParaRPr kumimoji="1" lang="zh-CN" altLang="en-US"/>
          </a:p>
        </p:txBody>
      </p:sp>
      <p:sp>
        <p:nvSpPr>
          <p:cNvPr id="2" name="TextBox 1">
            <a:extLst>
              <a:ext uri="{FF2B5EF4-FFF2-40B4-BE49-F238E27FC236}">
                <a16:creationId xmlns="" xmlns:a16="http://schemas.microsoft.com/office/drawing/2014/main" id="{28307A46-74CA-0A8A-ED46-C787D913CAB6}"/>
              </a:ext>
            </a:extLst>
          </p:cNvPr>
          <p:cNvSpPr txBox="1"/>
          <p:nvPr/>
        </p:nvSpPr>
        <p:spPr>
          <a:xfrm>
            <a:off x="2776020" y="304800"/>
            <a:ext cx="6639959" cy="800219"/>
          </a:xfrm>
          <a:prstGeom prst="rect">
            <a:avLst/>
          </a:prstGeom>
          <a:noFill/>
        </p:spPr>
        <p:txBody>
          <a:bodyPr wrap="none" rtlCol="0">
            <a:spAutoFit/>
          </a:bodyPr>
          <a:lstStyle/>
          <a:p>
            <a:r>
              <a:rPr lang="en-IN" sz="2800" dirty="0">
                <a:solidFill>
                  <a:srgbClr val="0C0F12"/>
                </a:solidFill>
                <a:latin typeface="Elsevier Sans"/>
              </a:rPr>
              <a:t>ADDITIONAL SPONSORSHIP OPPORTUNITIES</a:t>
            </a:r>
          </a:p>
          <a:p>
            <a:endParaRPr lang="en-IN" dirty="0"/>
          </a:p>
        </p:txBody>
      </p:sp>
      <p:sp>
        <p:nvSpPr>
          <p:cNvPr id="3" name="TextBox 2">
            <a:extLst>
              <a:ext uri="{FF2B5EF4-FFF2-40B4-BE49-F238E27FC236}">
                <a16:creationId xmlns="" xmlns:a16="http://schemas.microsoft.com/office/drawing/2014/main" id="{66D78CE9-346A-E786-1F42-9B90C237F63E}"/>
              </a:ext>
            </a:extLst>
          </p:cNvPr>
          <p:cNvSpPr txBox="1"/>
          <p:nvPr/>
        </p:nvSpPr>
        <p:spPr>
          <a:xfrm>
            <a:off x="838200" y="1295400"/>
            <a:ext cx="10418814" cy="1477328"/>
          </a:xfrm>
          <a:prstGeom prst="rect">
            <a:avLst/>
          </a:prstGeom>
          <a:noFill/>
        </p:spPr>
        <p:txBody>
          <a:bodyPr wrap="none" rtlCol="0">
            <a:spAutoFit/>
          </a:bodyPr>
          <a:lstStyle/>
          <a:p>
            <a:r>
              <a:rPr lang="en-GB" dirty="0">
                <a:latin typeface="Source Han Sans"/>
              </a:rPr>
              <a:t>Promotion exposure for our sponsors includes:</a:t>
            </a:r>
          </a:p>
          <a:p>
            <a:r>
              <a:rPr lang="en-GB" dirty="0">
                <a:latin typeface="Source Han Sans"/>
              </a:rPr>
              <a:t>• Listing of your logo and company name, short description and link through to your company website on the</a:t>
            </a:r>
          </a:p>
          <a:p>
            <a:r>
              <a:rPr lang="en-GB" dirty="0">
                <a:latin typeface="Source Han Sans"/>
              </a:rPr>
              <a:t>conference website</a:t>
            </a:r>
          </a:p>
          <a:p>
            <a:r>
              <a:rPr lang="en-GB" dirty="0">
                <a:latin typeface="Source Han Sans"/>
              </a:rPr>
              <a:t>• Packages can also be tailor-made to suit individual requirements</a:t>
            </a:r>
          </a:p>
          <a:p>
            <a:r>
              <a:rPr lang="en-GB" dirty="0">
                <a:latin typeface="Source Han Sans"/>
              </a:rPr>
              <a:t>See below for additional specific benefits and exposure</a:t>
            </a:r>
            <a:endParaRPr lang="en-IN" dirty="0">
              <a:latin typeface="Source Han Sans"/>
            </a:endParaRPr>
          </a:p>
        </p:txBody>
      </p:sp>
      <p:sp>
        <p:nvSpPr>
          <p:cNvPr id="12" name="标题 1">
            <a:extLst>
              <a:ext uri="{FF2B5EF4-FFF2-40B4-BE49-F238E27FC236}">
                <a16:creationId xmlns="" xmlns:a16="http://schemas.microsoft.com/office/drawing/2014/main" id="{6BC215B4-4DC8-AFFD-EAD0-7AB010721280}"/>
              </a:ext>
            </a:extLst>
          </p:cNvPr>
          <p:cNvSpPr txBox="1"/>
          <p:nvPr/>
        </p:nvSpPr>
        <p:spPr>
          <a:xfrm>
            <a:off x="4524448" y="3791190"/>
            <a:ext cx="3324152" cy="1800000"/>
          </a:xfrm>
          <a:prstGeom prst="rect">
            <a:avLst/>
          </a:prstGeom>
          <a:noFill/>
          <a:ln>
            <a:noFill/>
          </a:ln>
        </p:spPr>
        <p:txBody>
          <a:bodyPr vert="horz" wrap="square" lIns="0" tIns="0" rIns="0" bIns="0" rtlCol="0" anchor="t"/>
          <a:lstStyle/>
          <a:p>
            <a:pPr marL="285750" indent="-285750" algn="l">
              <a:buFont typeface="Arial" panose="020B0604020202020204" pitchFamily="34" charset="0"/>
              <a:buChar char="•"/>
            </a:pPr>
            <a:r>
              <a:rPr kumimoji="1" lang="en-GB" altLang="zh-CN" sz="1600" dirty="0">
                <a:ln w="12700">
                  <a:noFill/>
                </a:ln>
                <a:solidFill>
                  <a:srgbClr val="595959">
                    <a:alpha val="100000"/>
                  </a:srgbClr>
                </a:solidFill>
                <a:latin typeface="Source Han Sans"/>
                <a:ea typeface="Source Han Sans"/>
                <a:cs typeface="Source Han Sans"/>
              </a:rPr>
              <a:t>Your company logo on the woven conference lanyard given to each delegate and worn throughout the conference</a:t>
            </a:r>
          </a:p>
          <a:p>
            <a:pPr algn="l"/>
            <a:endParaRPr kumimoji="1" lang="en-GB" altLang="zh-CN" sz="1600" dirty="0">
              <a:ln w="12700">
                <a:noFill/>
              </a:ln>
              <a:solidFill>
                <a:srgbClr val="595959">
                  <a:alpha val="100000"/>
                </a:srgbClr>
              </a:solidFill>
              <a:latin typeface="Source Han Sans"/>
              <a:ea typeface="Source Han Sans"/>
              <a:cs typeface="Source Han Sans"/>
            </a:endParaRPr>
          </a:p>
          <a:p>
            <a:pPr marL="285750" indent="-285750" algn="l">
              <a:buFont typeface="Arial" panose="020B0604020202020204" pitchFamily="34" charset="0"/>
              <a:buChar char="•"/>
            </a:pPr>
            <a:r>
              <a:rPr kumimoji="1" lang="en-GB" altLang="zh-CN" sz="1600" dirty="0">
                <a:ln w="12700">
                  <a:noFill/>
                </a:ln>
                <a:solidFill>
                  <a:srgbClr val="595959">
                    <a:alpha val="100000"/>
                  </a:srgbClr>
                </a:solidFill>
                <a:latin typeface="Source Han Sans"/>
                <a:ea typeface="Source Han Sans"/>
                <a:cs typeface="Source Han Sans"/>
              </a:rPr>
              <a:t>Complimentary registration for 1 delegate </a:t>
            </a:r>
          </a:p>
        </p:txBody>
      </p:sp>
      <p:sp>
        <p:nvSpPr>
          <p:cNvPr id="13" name="标题 1">
            <a:extLst>
              <a:ext uri="{FF2B5EF4-FFF2-40B4-BE49-F238E27FC236}">
                <a16:creationId xmlns="" xmlns:a16="http://schemas.microsoft.com/office/drawing/2014/main" id="{8F055782-C975-87BB-F2DA-9DB3CB9D7759}"/>
              </a:ext>
            </a:extLst>
          </p:cNvPr>
          <p:cNvSpPr txBox="1"/>
          <p:nvPr/>
        </p:nvSpPr>
        <p:spPr>
          <a:xfrm>
            <a:off x="4842782" y="3135774"/>
            <a:ext cx="2823664" cy="504000"/>
          </a:xfrm>
          <a:prstGeom prst="rect">
            <a:avLst/>
          </a:prstGeom>
          <a:noFill/>
          <a:ln>
            <a:noFill/>
          </a:ln>
        </p:spPr>
        <p:txBody>
          <a:bodyPr vert="horz" wrap="square" lIns="0" tIns="0" rIns="0" bIns="0" rtlCol="0" anchor="ctr"/>
          <a:lstStyle/>
          <a:p>
            <a:pPr algn="l"/>
            <a:r>
              <a:rPr kumimoji="1" lang="en-US" altLang="zh-CN" sz="1600" dirty="0">
                <a:ln w="12700">
                  <a:noFill/>
                </a:ln>
                <a:solidFill>
                  <a:schemeClr val="bg1">
                    <a:lumMod val="95000"/>
                  </a:schemeClr>
                </a:solidFill>
                <a:latin typeface="Source Han Sans CN Bold"/>
                <a:ea typeface="Source Han Sans CN Bold"/>
                <a:cs typeface="Source Han Sans CN Bold"/>
              </a:rPr>
              <a:t>LANYARDS                           $ 2,000</a:t>
            </a:r>
            <a:endParaRPr kumimoji="1" lang="zh-CN" altLang="en-US" dirty="0">
              <a:solidFill>
                <a:schemeClr val="bg1">
                  <a:lumMod val="95000"/>
                </a:schemeClr>
              </a:solidFill>
            </a:endParaRPr>
          </a:p>
        </p:txBody>
      </p:sp>
      <p:sp>
        <p:nvSpPr>
          <p:cNvPr id="14" name="标题 1">
            <a:extLst>
              <a:ext uri="{FF2B5EF4-FFF2-40B4-BE49-F238E27FC236}">
                <a16:creationId xmlns="" xmlns:a16="http://schemas.microsoft.com/office/drawing/2014/main" id="{BFE3B666-F78F-A75D-010E-0CE34818D6AE}"/>
              </a:ext>
            </a:extLst>
          </p:cNvPr>
          <p:cNvSpPr txBox="1"/>
          <p:nvPr/>
        </p:nvSpPr>
        <p:spPr>
          <a:xfrm>
            <a:off x="362486" y="3056358"/>
            <a:ext cx="3960000" cy="648000"/>
          </a:xfrm>
          <a:prstGeom prst="rect">
            <a:avLst/>
          </a:prstGeom>
          <a:solidFill>
            <a:schemeClr val="accent1"/>
          </a:solidFill>
          <a:ln w="12700" cap="sq">
            <a:noFill/>
            <a:miter/>
          </a:ln>
          <a:effectLst>
            <a:outerShdw blurRad="508000" dist="190500" dir="5400000" sx="105000" sy="105000" algn="t" rotWithShape="0">
              <a:schemeClr val="tx1">
                <a:lumMod val="65000"/>
                <a:lumOff val="35000"/>
                <a:alpha val="30000"/>
              </a:schemeClr>
            </a:outerShdw>
          </a:effectLst>
        </p:spPr>
        <p:txBody>
          <a:bodyPr vert="horz" wrap="square" lIns="0" tIns="0" rIns="0" bIns="0" rtlCol="0" anchor="ctr"/>
          <a:lstStyle/>
          <a:p>
            <a:pPr algn="l"/>
            <a:endParaRPr kumimoji="1" lang="zh-CN" altLang="en-US"/>
          </a:p>
        </p:txBody>
      </p:sp>
      <p:sp>
        <p:nvSpPr>
          <p:cNvPr id="15" name="标题 1">
            <a:extLst>
              <a:ext uri="{FF2B5EF4-FFF2-40B4-BE49-F238E27FC236}">
                <a16:creationId xmlns="" xmlns:a16="http://schemas.microsoft.com/office/drawing/2014/main" id="{F57EBFD5-B23C-799C-A60F-0FD257330DE4}"/>
              </a:ext>
            </a:extLst>
          </p:cNvPr>
          <p:cNvSpPr txBox="1"/>
          <p:nvPr/>
        </p:nvSpPr>
        <p:spPr>
          <a:xfrm>
            <a:off x="542486" y="3867242"/>
            <a:ext cx="3600000" cy="1800000"/>
          </a:xfrm>
          <a:prstGeom prst="rect">
            <a:avLst/>
          </a:prstGeom>
          <a:noFill/>
          <a:ln>
            <a:noFill/>
          </a:ln>
        </p:spPr>
        <p:txBody>
          <a:bodyPr vert="horz" wrap="square" lIns="0" tIns="0" rIns="0" bIns="0" rtlCol="0" anchor="t"/>
          <a:lstStyle/>
          <a:p>
            <a:pPr marL="285750" indent="-285750" algn="l">
              <a:buFont typeface="Arial" panose="020B0604020202020204" pitchFamily="34" charset="0"/>
              <a:buChar char="•"/>
            </a:pPr>
            <a:r>
              <a:rPr kumimoji="1" lang="en-GB" altLang="zh-CN" sz="1600" dirty="0">
                <a:ln w="12700">
                  <a:noFill/>
                </a:ln>
                <a:solidFill>
                  <a:srgbClr val="595959">
                    <a:alpha val="100000"/>
                  </a:srgbClr>
                </a:solidFill>
                <a:latin typeface="Source Han Sans"/>
                <a:ea typeface="Source Han Sans"/>
                <a:cs typeface="Source Han Sans"/>
              </a:rPr>
              <a:t>Your company logo on every refill bottle available at the conference</a:t>
            </a:r>
          </a:p>
          <a:p>
            <a:pPr marL="285750" indent="-285750" algn="l">
              <a:buFont typeface="Arial" panose="020B0604020202020204" pitchFamily="34" charset="0"/>
              <a:buChar char="•"/>
            </a:pPr>
            <a:endParaRPr kumimoji="1" lang="en-GB" altLang="zh-CN" sz="1600" dirty="0">
              <a:ln w="12700">
                <a:noFill/>
              </a:ln>
              <a:solidFill>
                <a:srgbClr val="595959">
                  <a:alpha val="100000"/>
                </a:srgbClr>
              </a:solidFill>
              <a:latin typeface="Source Han Sans"/>
              <a:ea typeface="Source Han Sans"/>
              <a:cs typeface="Source Han Sans"/>
            </a:endParaRPr>
          </a:p>
          <a:p>
            <a:pPr marL="285750" indent="-285750" algn="l">
              <a:buFont typeface="Arial" panose="020B0604020202020204" pitchFamily="34" charset="0"/>
              <a:buChar char="•"/>
            </a:pPr>
            <a:r>
              <a:rPr kumimoji="1" lang="en-GB" altLang="zh-CN" sz="1600" dirty="0">
                <a:ln w="12700">
                  <a:noFill/>
                </a:ln>
                <a:solidFill>
                  <a:srgbClr val="595959">
                    <a:alpha val="100000"/>
                  </a:srgbClr>
                </a:solidFill>
                <a:latin typeface="Source Han Sans"/>
                <a:ea typeface="Source Han Sans"/>
                <a:cs typeface="Source Han Sans"/>
              </a:rPr>
              <a:t>Complimentary registration for 1 delegate</a:t>
            </a:r>
          </a:p>
          <a:p>
            <a:pPr marL="285750" indent="-285750" algn="l">
              <a:buFont typeface="Arial" panose="020B0604020202020204" pitchFamily="34" charset="0"/>
              <a:buChar char="•"/>
            </a:pPr>
            <a:endParaRPr kumimoji="1" lang="zh-CN" altLang="en-US" sz="2400" dirty="0"/>
          </a:p>
        </p:txBody>
      </p:sp>
      <p:sp>
        <p:nvSpPr>
          <p:cNvPr id="16" name="标题 1">
            <a:extLst>
              <a:ext uri="{FF2B5EF4-FFF2-40B4-BE49-F238E27FC236}">
                <a16:creationId xmlns="" xmlns:a16="http://schemas.microsoft.com/office/drawing/2014/main" id="{F2E4C504-03B7-8D6A-0F1C-DAD23C65AD18}"/>
              </a:ext>
            </a:extLst>
          </p:cNvPr>
          <p:cNvSpPr txBox="1"/>
          <p:nvPr/>
        </p:nvSpPr>
        <p:spPr>
          <a:xfrm>
            <a:off x="838200" y="3128358"/>
            <a:ext cx="3080657" cy="504000"/>
          </a:xfrm>
          <a:prstGeom prst="rect">
            <a:avLst/>
          </a:prstGeom>
          <a:noFill/>
          <a:ln>
            <a:noFill/>
          </a:ln>
        </p:spPr>
        <p:txBody>
          <a:bodyPr vert="horz" wrap="square" lIns="0" tIns="0" rIns="0" bIns="0" rtlCol="0" anchor="ctr"/>
          <a:lstStyle/>
          <a:p>
            <a:pPr algn="l"/>
            <a:r>
              <a:rPr kumimoji="1" lang="en-US" altLang="zh-CN" sz="1600" dirty="0">
                <a:ln w="12700">
                  <a:noFill/>
                </a:ln>
                <a:solidFill>
                  <a:srgbClr val="FFFFFF">
                    <a:alpha val="100000"/>
                  </a:srgbClr>
                </a:solidFill>
                <a:latin typeface="Source Han Sans CN Bold"/>
                <a:ea typeface="Source Han Sans CN Bold"/>
                <a:cs typeface="Source Han Sans CN Bold"/>
              </a:rPr>
              <a:t>REFILL BOTTLES                         $ 2,000</a:t>
            </a:r>
            <a:endParaRPr kumimoji="1" lang="zh-CN" altLang="en-US" dirty="0"/>
          </a:p>
        </p:txBody>
      </p:sp>
      <p:sp>
        <p:nvSpPr>
          <p:cNvPr id="17" name="标题 1">
            <a:extLst>
              <a:ext uri="{FF2B5EF4-FFF2-40B4-BE49-F238E27FC236}">
                <a16:creationId xmlns="" xmlns:a16="http://schemas.microsoft.com/office/drawing/2014/main" id="{2D7F3EF1-F7D7-FCE4-5838-816BCEAF9244}"/>
              </a:ext>
            </a:extLst>
          </p:cNvPr>
          <p:cNvSpPr txBox="1"/>
          <p:nvPr/>
        </p:nvSpPr>
        <p:spPr>
          <a:xfrm>
            <a:off x="8124448" y="3063774"/>
            <a:ext cx="3600000" cy="640584"/>
          </a:xfrm>
          <a:prstGeom prst="rect">
            <a:avLst/>
          </a:prstGeom>
          <a:solidFill>
            <a:schemeClr val="accent1"/>
          </a:solidFill>
          <a:ln w="12700" cap="sq">
            <a:noFill/>
            <a:miter/>
          </a:ln>
          <a:effectLst>
            <a:outerShdw blurRad="508000" dist="190500" dir="5400000" sx="105000" sy="105000" algn="t" rotWithShape="0">
              <a:schemeClr val="tx1">
                <a:lumMod val="65000"/>
                <a:lumOff val="35000"/>
                <a:alpha val="30000"/>
              </a:schemeClr>
            </a:outerShdw>
          </a:effectLst>
        </p:spPr>
        <p:txBody>
          <a:bodyPr vert="horz" wrap="square" lIns="0" tIns="0" rIns="0" bIns="0" rtlCol="0" anchor="ctr"/>
          <a:lstStyle/>
          <a:p>
            <a:pPr algn="l"/>
            <a:endParaRPr kumimoji="1" lang="zh-CN" altLang="en-US"/>
          </a:p>
        </p:txBody>
      </p:sp>
      <p:sp>
        <p:nvSpPr>
          <p:cNvPr id="18" name="标题 1">
            <a:extLst>
              <a:ext uri="{FF2B5EF4-FFF2-40B4-BE49-F238E27FC236}">
                <a16:creationId xmlns="" xmlns:a16="http://schemas.microsoft.com/office/drawing/2014/main" id="{E656F9DF-4358-767E-AA8C-5657CBB10D05}"/>
              </a:ext>
            </a:extLst>
          </p:cNvPr>
          <p:cNvSpPr txBox="1"/>
          <p:nvPr/>
        </p:nvSpPr>
        <p:spPr>
          <a:xfrm>
            <a:off x="8234614" y="3869712"/>
            <a:ext cx="3600000" cy="1800000"/>
          </a:xfrm>
          <a:prstGeom prst="rect">
            <a:avLst/>
          </a:prstGeom>
          <a:noFill/>
          <a:ln>
            <a:noFill/>
          </a:ln>
        </p:spPr>
        <p:txBody>
          <a:bodyPr vert="horz" wrap="square" lIns="0" tIns="0" rIns="0" bIns="0" rtlCol="0" anchor="t"/>
          <a:lstStyle/>
          <a:p>
            <a:pPr marL="285750" indent="-285750" algn="l">
              <a:buFont typeface="Arial" panose="020B0604020202020204" pitchFamily="34" charset="0"/>
              <a:buChar char="•"/>
            </a:pPr>
            <a:r>
              <a:rPr kumimoji="1" lang="en-GB" altLang="zh-CN" sz="1600" dirty="0">
                <a:ln w="12700">
                  <a:noFill/>
                </a:ln>
                <a:solidFill>
                  <a:srgbClr val="595959">
                    <a:alpha val="100000"/>
                  </a:srgbClr>
                </a:solidFill>
                <a:latin typeface="Source Han Sans"/>
                <a:ea typeface="Source Han Sans"/>
                <a:cs typeface="Source Han Sans"/>
              </a:rPr>
              <a:t>Your company logo on poster and signage at the registration desk</a:t>
            </a:r>
          </a:p>
          <a:p>
            <a:pPr marL="285750" indent="-285750" algn="l">
              <a:buFont typeface="Arial" panose="020B0604020202020204" pitchFamily="34" charset="0"/>
              <a:buChar char="•"/>
            </a:pPr>
            <a:endParaRPr kumimoji="1" lang="en-GB" altLang="zh-CN" sz="1600" dirty="0">
              <a:ln w="12700">
                <a:noFill/>
              </a:ln>
              <a:solidFill>
                <a:srgbClr val="595959">
                  <a:alpha val="100000"/>
                </a:srgbClr>
              </a:solidFill>
              <a:latin typeface="Source Han Sans"/>
              <a:ea typeface="Source Han Sans"/>
              <a:cs typeface="Source Han Sans"/>
            </a:endParaRPr>
          </a:p>
          <a:p>
            <a:pPr marL="285750" indent="-285750" algn="l">
              <a:buFont typeface="Arial" panose="020B0604020202020204" pitchFamily="34" charset="0"/>
              <a:buChar char="•"/>
            </a:pPr>
            <a:r>
              <a:rPr kumimoji="1" lang="en-GB" altLang="zh-CN" sz="1600" dirty="0">
                <a:ln w="12700">
                  <a:noFill/>
                </a:ln>
                <a:solidFill>
                  <a:srgbClr val="595959">
                    <a:alpha val="100000"/>
                  </a:srgbClr>
                </a:solidFill>
                <a:latin typeface="Source Han Sans"/>
                <a:ea typeface="Source Han Sans"/>
                <a:cs typeface="Source Han Sans"/>
              </a:rPr>
              <a:t>Your company logo on pens distributed at the conference</a:t>
            </a:r>
          </a:p>
          <a:p>
            <a:pPr marL="285750" indent="-285750" algn="l">
              <a:buFont typeface="Arial" panose="020B0604020202020204" pitchFamily="34" charset="0"/>
              <a:buChar char="•"/>
            </a:pPr>
            <a:endParaRPr kumimoji="1" lang="en-GB" altLang="zh-CN" sz="1600" dirty="0">
              <a:ln w="12700">
                <a:noFill/>
              </a:ln>
              <a:solidFill>
                <a:srgbClr val="595959">
                  <a:alpha val="100000"/>
                </a:srgbClr>
              </a:solidFill>
              <a:latin typeface="Source Han Sans"/>
              <a:ea typeface="Source Han Sans"/>
              <a:cs typeface="Source Han Sans"/>
            </a:endParaRPr>
          </a:p>
          <a:p>
            <a:pPr marL="285750" indent="-285750" algn="l">
              <a:buFont typeface="Arial" panose="020B0604020202020204" pitchFamily="34" charset="0"/>
              <a:buChar char="•"/>
            </a:pPr>
            <a:r>
              <a:rPr kumimoji="1" lang="en-GB" altLang="zh-CN" sz="1600" dirty="0">
                <a:ln w="12700">
                  <a:noFill/>
                </a:ln>
                <a:solidFill>
                  <a:srgbClr val="595959">
                    <a:alpha val="100000"/>
                  </a:srgbClr>
                </a:solidFill>
                <a:latin typeface="Source Han Sans"/>
                <a:ea typeface="Source Han Sans"/>
                <a:cs typeface="Source Han Sans"/>
              </a:rPr>
              <a:t>Complimentary registration for 1 delegate</a:t>
            </a:r>
            <a:endParaRPr kumimoji="1" lang="zh-CN" altLang="en-US" sz="2400" dirty="0"/>
          </a:p>
        </p:txBody>
      </p:sp>
      <p:sp>
        <p:nvSpPr>
          <p:cNvPr id="19" name="标题 1">
            <a:extLst>
              <a:ext uri="{FF2B5EF4-FFF2-40B4-BE49-F238E27FC236}">
                <a16:creationId xmlns="" xmlns:a16="http://schemas.microsoft.com/office/drawing/2014/main" id="{78E85B23-5002-F500-E512-2393CCE06D28}"/>
              </a:ext>
            </a:extLst>
          </p:cNvPr>
          <p:cNvSpPr txBox="1"/>
          <p:nvPr/>
        </p:nvSpPr>
        <p:spPr>
          <a:xfrm>
            <a:off x="8518916" y="3135774"/>
            <a:ext cx="3022476" cy="504000"/>
          </a:xfrm>
          <a:prstGeom prst="rect">
            <a:avLst/>
          </a:prstGeom>
          <a:noFill/>
          <a:ln>
            <a:noFill/>
          </a:ln>
        </p:spPr>
        <p:txBody>
          <a:bodyPr vert="horz" wrap="square" lIns="0" tIns="0" rIns="0" bIns="0" rtlCol="0" anchor="ctr"/>
          <a:lstStyle/>
          <a:p>
            <a:pPr algn="l"/>
            <a:r>
              <a:rPr kumimoji="1" lang="en-US" altLang="zh-CN" sz="1600" dirty="0">
                <a:ln w="12700">
                  <a:noFill/>
                </a:ln>
                <a:solidFill>
                  <a:srgbClr val="FFFFFF">
                    <a:alpha val="100000"/>
                  </a:srgbClr>
                </a:solidFill>
                <a:latin typeface="Source Han Sans CN Bold"/>
                <a:ea typeface="Source Han Sans CN Bold"/>
                <a:cs typeface="Source Han Sans CN Bold"/>
              </a:rPr>
              <a:t>REGISTRATION DESK            $ 1,600</a:t>
            </a:r>
          </a:p>
        </p:txBody>
      </p:sp>
      <p:pic>
        <p:nvPicPr>
          <p:cNvPr id="22" name="Picture 21">
            <a:extLst>
              <a:ext uri="{FF2B5EF4-FFF2-40B4-BE49-F238E27FC236}">
                <a16:creationId xmlns="" xmlns:a16="http://schemas.microsoft.com/office/drawing/2014/main" id="{962E4D2E-56EC-BA10-08A8-020297A1D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808" y="5447786"/>
            <a:ext cx="1050214" cy="1600200"/>
          </a:xfrm>
          <a:prstGeom prst="rect">
            <a:avLst/>
          </a:prstGeom>
        </p:spPr>
      </p:pic>
      <p:pic>
        <p:nvPicPr>
          <p:cNvPr id="24" name="Picture 23">
            <a:extLst>
              <a:ext uri="{FF2B5EF4-FFF2-40B4-BE49-F238E27FC236}">
                <a16:creationId xmlns="" xmlns:a16="http://schemas.microsoft.com/office/drawing/2014/main" id="{6FF19715-F9F5-6AE0-50D4-79D4060836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125" y="5138812"/>
            <a:ext cx="1517895" cy="2224860"/>
          </a:xfrm>
          <a:prstGeom prst="rect">
            <a:avLst/>
          </a:prstGeom>
        </p:spPr>
      </p:pic>
      <p:pic>
        <p:nvPicPr>
          <p:cNvPr id="26" name="Picture 25">
            <a:extLst>
              <a:ext uri="{FF2B5EF4-FFF2-40B4-BE49-F238E27FC236}">
                <a16:creationId xmlns="" xmlns:a16="http://schemas.microsoft.com/office/drawing/2014/main" id="{62110B57-A3CB-C328-01FE-5502F18A10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67918" y="5247986"/>
            <a:ext cx="1665957" cy="1800000"/>
          </a:xfrm>
          <a:prstGeom prst="rect">
            <a:avLst/>
          </a:prstGeom>
        </p:spPr>
      </p:pic>
    </p:spTree>
    <p:extLst>
      <p:ext uri="{BB962C8B-B14F-4D97-AF65-F5344CB8AC3E}">
        <p14:creationId xmlns:p14="http://schemas.microsoft.com/office/powerpoint/2010/main" val="141148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4D88A98D-5EF4-9CB1-1A3A-5F3F821D5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774" y="2427514"/>
            <a:ext cx="6438570" cy="4347041"/>
          </a:xfrm>
          <a:prstGeom prst="rect">
            <a:avLst/>
          </a:prstGeom>
          <a:effectLst>
            <a:outerShdw blurRad="50800" dist="38100" dir="8100000" algn="tr" rotWithShape="0">
              <a:prstClr val="black">
                <a:alpha val="40000"/>
              </a:prstClr>
            </a:outerShdw>
          </a:effectLst>
        </p:spPr>
      </p:pic>
      <p:sp>
        <p:nvSpPr>
          <p:cNvPr id="7" name="标题 1"/>
          <p:cNvSpPr txBox="1"/>
          <p:nvPr/>
        </p:nvSpPr>
        <p:spPr>
          <a:xfrm>
            <a:off x="1222209" y="1213007"/>
            <a:ext cx="9747582" cy="1928692"/>
          </a:xfrm>
          <a:prstGeom prst="rect">
            <a:avLst/>
          </a:prstGeom>
          <a:noFill/>
          <a:ln>
            <a:noFill/>
          </a:ln>
        </p:spPr>
        <p:txBody>
          <a:bodyPr vert="horz" wrap="square" lIns="0" tIns="0" rIns="0" bIns="0" rtlCol="0" anchor="t"/>
          <a:lstStyle/>
          <a:p>
            <a:pPr algn="l"/>
            <a:r>
              <a:rPr kumimoji="1" lang="en-GB" altLang="zh-CN" sz="2400" dirty="0">
                <a:ln w="12700">
                  <a:noFill/>
                </a:ln>
                <a:solidFill>
                  <a:srgbClr val="262626">
                    <a:alpha val="100000"/>
                  </a:srgbClr>
                </a:solidFill>
                <a:latin typeface="Source Han Sans"/>
                <a:ea typeface="Source Han Sans"/>
                <a:cs typeface="Source Han Sans"/>
              </a:rPr>
              <a:t>An exhibition will run alongside the conference sessions. Space is available on a first-come, first-served basis. In addition, a range of commercial sponsorship opportunities are available.</a:t>
            </a:r>
            <a:endParaRPr kumimoji="1" lang="zh-CN" altLang="en-US" sz="3200" dirty="0"/>
          </a:p>
        </p:txBody>
      </p:sp>
      <p:sp>
        <p:nvSpPr>
          <p:cNvPr id="10" name="标题 1"/>
          <p:cNvSpPr txBox="1"/>
          <p:nvPr/>
        </p:nvSpPr>
        <p:spPr>
          <a:xfrm>
            <a:off x="4426977" y="568164"/>
            <a:ext cx="3854068" cy="468000"/>
          </a:xfrm>
          <a:prstGeom prst="rect">
            <a:avLst/>
          </a:prstGeom>
          <a:noFill/>
          <a:ln>
            <a:noFill/>
          </a:ln>
        </p:spPr>
        <p:txBody>
          <a:bodyPr vert="horz" wrap="square" lIns="0" tIns="0" rIns="0" bIns="0" rtlCol="0" anchor="ctr"/>
          <a:lstStyle/>
          <a:p>
            <a:pPr algn="l"/>
            <a:r>
              <a:rPr kumimoji="1" lang="en-US" altLang="zh-CN" sz="2800" dirty="0">
                <a:ln w="12700">
                  <a:noFill/>
                </a:ln>
                <a:solidFill>
                  <a:srgbClr val="262626">
                    <a:alpha val="100000"/>
                  </a:srgbClr>
                </a:solidFill>
                <a:latin typeface="Source Han Sans CN Bold"/>
                <a:ea typeface="Source Han Sans CN Bold"/>
                <a:cs typeface="Source Han Sans CN Bold"/>
              </a:rPr>
              <a:t>Commercial Opportunities</a:t>
            </a:r>
            <a:endParaRPr kumimoji="1" lang="zh-CN" altLang="en-US" dirty="0"/>
          </a:p>
        </p:txBody>
      </p:sp>
      <p:sp>
        <p:nvSpPr>
          <p:cNvPr id="13" name="TextBox 12">
            <a:extLst>
              <a:ext uri="{FF2B5EF4-FFF2-40B4-BE49-F238E27FC236}">
                <a16:creationId xmlns="" xmlns:a16="http://schemas.microsoft.com/office/drawing/2014/main" id="{CEBF28C0-8AB0-17B4-AE98-E5DB508DBFFD}"/>
              </a:ext>
            </a:extLst>
          </p:cNvPr>
          <p:cNvSpPr txBox="1"/>
          <p:nvPr/>
        </p:nvSpPr>
        <p:spPr>
          <a:xfrm>
            <a:off x="6443625" y="2620335"/>
            <a:ext cx="5764369" cy="1200329"/>
          </a:xfrm>
          <a:prstGeom prst="rect">
            <a:avLst/>
          </a:prstGeom>
          <a:noFill/>
        </p:spPr>
        <p:txBody>
          <a:bodyPr wrap="square" rtlCol="0">
            <a:spAutoFit/>
          </a:bodyPr>
          <a:lstStyle/>
          <a:p>
            <a:pPr algn="ctr"/>
            <a:r>
              <a:rPr lang="en-GB" sz="2400" dirty="0">
                <a:latin typeface="Quicksand Light" panose="00000400000000000000" pitchFamily="2" charset="0"/>
              </a:rPr>
              <a:t>To discuss your requirements or to book sponsorship or exhibit space, please contact</a:t>
            </a:r>
            <a:endParaRPr lang="en-IN" sz="2400" dirty="0">
              <a:latin typeface="Quicksand Light" panose="00000400000000000000" pitchFamily="2" charset="0"/>
            </a:endParaRPr>
          </a:p>
        </p:txBody>
      </p:sp>
      <p:sp>
        <p:nvSpPr>
          <p:cNvPr id="14" name="TextBox 13">
            <a:extLst>
              <a:ext uri="{FF2B5EF4-FFF2-40B4-BE49-F238E27FC236}">
                <a16:creationId xmlns="" xmlns:a16="http://schemas.microsoft.com/office/drawing/2014/main" id="{25CFEF1F-FD61-AA6D-32BC-350BACAE6961}"/>
              </a:ext>
            </a:extLst>
          </p:cNvPr>
          <p:cNvSpPr txBox="1"/>
          <p:nvPr/>
        </p:nvSpPr>
        <p:spPr>
          <a:xfrm>
            <a:off x="7459754" y="3872447"/>
            <a:ext cx="3732112" cy="1569660"/>
          </a:xfrm>
          <a:prstGeom prst="rect">
            <a:avLst/>
          </a:prstGeom>
          <a:noFill/>
        </p:spPr>
        <p:txBody>
          <a:bodyPr wrap="none" rtlCol="0">
            <a:spAutoFit/>
          </a:bodyPr>
          <a:lstStyle/>
          <a:p>
            <a:pPr algn="ctr"/>
            <a:r>
              <a:rPr kumimoji="1" lang="en-IN" sz="2400" dirty="0">
                <a:ln w="12700">
                  <a:noFill/>
                </a:ln>
                <a:solidFill>
                  <a:srgbClr val="262626">
                    <a:alpha val="100000"/>
                  </a:srgbClr>
                </a:solidFill>
                <a:latin typeface="Source Han Sans"/>
              </a:rPr>
              <a:t>Mr. Scott Noel, </a:t>
            </a:r>
          </a:p>
          <a:p>
            <a:pPr algn="ctr"/>
            <a:r>
              <a:rPr kumimoji="1" lang="en-IN" sz="2400" dirty="0">
                <a:ln w="12700">
                  <a:noFill/>
                </a:ln>
                <a:solidFill>
                  <a:srgbClr val="262626">
                    <a:alpha val="100000"/>
                  </a:srgbClr>
                </a:solidFill>
                <a:latin typeface="Source Han Sans"/>
                <a:hlinkClick r:id="rId3">
                  <a:extLst>
                    <a:ext uri="{A12FA001-AC4F-418D-AE19-62706E023703}">
                      <ahyp:hlinkClr xmlns="" xmlns:ahyp="http://schemas.microsoft.com/office/drawing/2018/hyperlinkcolor" val="tx"/>
                    </a:ext>
                  </a:extLst>
                </a:hlinkClick>
              </a:rPr>
              <a:t>info@sciinovgroup.com</a:t>
            </a:r>
            <a:endParaRPr kumimoji="1" lang="en-IN" sz="2400" dirty="0">
              <a:ln w="12700">
                <a:noFill/>
              </a:ln>
              <a:solidFill>
                <a:srgbClr val="262626">
                  <a:alpha val="100000"/>
                </a:srgbClr>
              </a:solidFill>
              <a:latin typeface="Source Han Sans"/>
            </a:endParaRPr>
          </a:p>
          <a:p>
            <a:pPr algn="ctr"/>
            <a:r>
              <a:rPr kumimoji="1" lang="en-IN" sz="2400" dirty="0">
                <a:ln w="12700">
                  <a:noFill/>
                </a:ln>
                <a:solidFill>
                  <a:srgbClr val="262626">
                    <a:alpha val="100000"/>
                  </a:srgbClr>
                </a:solidFill>
                <a:latin typeface="Source Han Sans"/>
              </a:rPr>
              <a:t>PH: +1 732 526 1166</a:t>
            </a:r>
          </a:p>
          <a:p>
            <a:pPr algn="ctr"/>
            <a:r>
              <a:rPr kumimoji="1" lang="en-IN" sz="2400" dirty="0">
                <a:ln w="12700">
                  <a:noFill/>
                </a:ln>
                <a:solidFill>
                  <a:srgbClr val="262626">
                    <a:alpha val="100000"/>
                  </a:srgbClr>
                </a:solidFill>
                <a:latin typeface="Source Han Sans"/>
              </a:rPr>
              <a:t>WhatsApp: +91 7997224449</a:t>
            </a:r>
          </a:p>
        </p:txBody>
      </p:sp>
      <p:pic>
        <p:nvPicPr>
          <p:cNvPr id="15" name="Picture 14">
            <a:extLst>
              <a:ext uri="{FF2B5EF4-FFF2-40B4-BE49-F238E27FC236}">
                <a16:creationId xmlns="" xmlns:a16="http://schemas.microsoft.com/office/drawing/2014/main" id="{223B6A55-7A5F-DA67-57C7-FDC2405EA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6955" y="5678305"/>
            <a:ext cx="3077708" cy="87407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A66AC"/>
      </a:dk2>
      <a:lt2>
        <a:srgbClr val="E0EBF6"/>
      </a:lt2>
      <a:accent1>
        <a:srgbClr val="2E7E50"/>
      </a:accent1>
      <a:accent2>
        <a:srgbClr val="92D050"/>
      </a:accent2>
      <a:accent3>
        <a:srgbClr val="00B050"/>
      </a:accent3>
      <a:accent4>
        <a:srgbClr val="3F3F3F"/>
      </a:accent4>
      <a:accent5>
        <a:srgbClr val="3F3F3F"/>
      </a:accent5>
      <a:accent6>
        <a:srgbClr val="3F3F3F"/>
      </a:accent6>
      <a:hlink>
        <a:srgbClr val="000000"/>
      </a:hlink>
      <a:folHlink>
        <a:srgbClr val="0000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580</Words>
  <Application>Microsoft Office PowerPoint</Application>
  <PresentationFormat>Widescreen</PresentationFormat>
  <Paragraphs>150</Paragraphs>
  <Slides>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Source Han Sans</vt:lpstr>
      <vt:lpstr>Source Han Sans CN Bold</vt:lpstr>
      <vt:lpstr>OPPOSans H</vt:lpstr>
      <vt:lpstr>Arial</vt:lpstr>
      <vt:lpstr>Quicksand Light</vt:lpstr>
      <vt:lpstr>等线</vt:lpstr>
      <vt:lpstr>Elsevier Sans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SCIINOV GROUP</dc:creator>
  <cp:lastModifiedBy>dell</cp:lastModifiedBy>
  <cp:revision>10</cp:revision>
  <dcterms:modified xsi:type="dcterms:W3CDTF">2024-12-17T06:19:25Z</dcterms:modified>
</cp:coreProperties>
</file>